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72" r:id="rId4"/>
    <p:sldId id="271" r:id="rId5"/>
    <p:sldId id="266" r:id="rId6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71538" y="285728"/>
            <a:ext cx="75009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cap="all" dirty="0" smtClean="0">
                <a:ln w="17780" cmpd="sng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cap="all" dirty="0" smtClean="0">
                <a:ln w="17780" cmpd="sng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Единый общероссийский детский телефон доверия</a:t>
            </a:r>
          </a:p>
          <a:p>
            <a:pPr algn="ctr"/>
            <a:r>
              <a:rPr lang="ru-RU" sz="8000" b="1" cap="all" dirty="0" smtClean="0">
                <a:ln w="17780" cmpd="sng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8-800-2000-122</a:t>
            </a:r>
            <a:endParaRPr lang="ru-RU" sz="8000" b="1" cap="all" dirty="0">
              <a:ln w="17780" cmpd="sng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929198"/>
            <a:ext cx="2133600" cy="178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285728"/>
            <a:ext cx="7929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cap="all" dirty="0" smtClean="0">
                <a:ln w="17780" cmpd="sng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5400" b="1" cap="all" dirty="0">
              <a:ln w="17780" cmpd="sng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286256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596" y="357166"/>
            <a:ext cx="82868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Телефоны доверия в настоящее время очень популярны во всём мире. Дети, подростки, родители звонят и советуются, как лучше поступить. Ведь не в каждой ситуации хватает своего опыта, а решение нужно принять.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28596" y="2585319"/>
            <a:ext cx="82868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На телефонах доверия работают специально обученные специалисты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психологи. Звонивший может поделиться с консультантом телефона доверия любой беспокоящей его проблемой.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71472" y="4429132"/>
            <a:ext cx="47149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Служба детского телефона доверия работает круглосуточно, анонимно и бесплатно, с домашнего и мобильного телефонов.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285728"/>
            <a:ext cx="7929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cap="all" dirty="0" smtClean="0">
                <a:ln w="17780" cmpd="sng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5400" b="1" cap="all" dirty="0">
              <a:ln w="17780" cmpd="sng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857628"/>
            <a:ext cx="2786082" cy="285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00034" y="285728"/>
            <a:ext cx="842968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У каждого человека иногда случаются проблемы.  У подростков легко меняется настроение, возможны резкие колебания в короткий промежуток времени от радости и счастья до полного отчаяния. Поэтому так важно, когда родителей нет рядом, иметь возможность проконсультироваться со специалистом, который убережёт от конфликтов и необдуманных импульсивных поступков.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071802" y="3643314"/>
            <a:ext cx="592935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Телефон Доверия даёт возможность в такой ситуации получить поддержку, быть понятым и принятым, разобраться в том, что происходит, в спокойной обстановке и в разговоре с доброжелательным человеком решить, какие шаги сделать.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46</Words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53</cp:revision>
  <dcterms:created xsi:type="dcterms:W3CDTF">2012-09-20T04:20:37Z</dcterms:created>
  <dcterms:modified xsi:type="dcterms:W3CDTF">2013-04-22T08:15:15Z</dcterms:modified>
</cp:coreProperties>
</file>