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34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6AD0C-FACC-4E78-8F0E-D75B9E56CF37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196F35CF-DE28-4579-AAF6-BE5F837954D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6AD0C-FACC-4E78-8F0E-D75B9E56CF37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F35CF-DE28-4579-AAF6-BE5F837954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6AD0C-FACC-4E78-8F0E-D75B9E56CF37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F35CF-DE28-4579-AAF6-BE5F837954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6AD0C-FACC-4E78-8F0E-D75B9E56CF37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F35CF-DE28-4579-AAF6-BE5F837954D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6AD0C-FACC-4E78-8F0E-D75B9E56CF37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96F35CF-DE28-4579-AAF6-BE5F837954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6AD0C-FACC-4E78-8F0E-D75B9E56CF37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F35CF-DE28-4579-AAF6-BE5F837954D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6AD0C-FACC-4E78-8F0E-D75B9E56CF37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F35CF-DE28-4579-AAF6-BE5F837954D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6AD0C-FACC-4E78-8F0E-D75B9E56CF37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F35CF-DE28-4579-AAF6-BE5F837954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6AD0C-FACC-4E78-8F0E-D75B9E56CF37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F35CF-DE28-4579-AAF6-BE5F837954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6AD0C-FACC-4E78-8F0E-D75B9E56CF37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F35CF-DE28-4579-AAF6-BE5F837954D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6AD0C-FACC-4E78-8F0E-D75B9E56CF37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96F35CF-DE28-4579-AAF6-BE5F837954D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DB6AD0C-FACC-4E78-8F0E-D75B9E56CF37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196F35CF-DE28-4579-AAF6-BE5F837954D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3200400"/>
            <a:ext cx="8208912" cy="2964904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Поздравляем победителей и призеров:</a:t>
            </a:r>
          </a:p>
          <a:p>
            <a:pPr algn="l">
              <a:buFont typeface="Arial" pitchFamily="34" charset="0"/>
              <a:buChar char="•"/>
            </a:pPr>
            <a:r>
              <a:rPr lang="ru-RU" dirty="0" err="1" smtClean="0">
                <a:solidFill>
                  <a:schemeClr val="tx1"/>
                </a:solidFill>
              </a:rPr>
              <a:t>Лейпи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Полину                 </a:t>
            </a:r>
            <a:r>
              <a:rPr lang="ru-RU" dirty="0" smtClean="0">
                <a:solidFill>
                  <a:schemeClr val="tx1"/>
                </a:solidFill>
              </a:rPr>
              <a:t>7 класс      1 место</a:t>
            </a:r>
          </a:p>
          <a:p>
            <a:pPr algn="l">
              <a:buFont typeface="Arial" pitchFamily="34" charset="0"/>
              <a:buChar char="•"/>
            </a:pPr>
            <a:r>
              <a:rPr lang="ru-RU" dirty="0" err="1" smtClean="0">
                <a:solidFill>
                  <a:schemeClr val="tx1"/>
                </a:solidFill>
              </a:rPr>
              <a:t>Хачатрян</a:t>
            </a:r>
            <a:r>
              <a:rPr lang="ru-RU" smtClean="0">
                <a:solidFill>
                  <a:schemeClr val="tx1"/>
                </a:solidFill>
              </a:rPr>
              <a:t> </a:t>
            </a:r>
            <a:r>
              <a:rPr lang="ru-RU" smtClean="0">
                <a:solidFill>
                  <a:schemeClr val="tx1"/>
                </a:solidFill>
              </a:rPr>
              <a:t>Таисию            </a:t>
            </a:r>
            <a:r>
              <a:rPr lang="ru-RU" dirty="0" smtClean="0">
                <a:solidFill>
                  <a:schemeClr val="tx1"/>
                </a:solidFill>
              </a:rPr>
              <a:t>7 класс      1 место</a:t>
            </a:r>
          </a:p>
          <a:p>
            <a:pPr algn="l"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Лазаренко Анастасию  6 класс     2 место</a:t>
            </a:r>
          </a:p>
          <a:p>
            <a:pPr algn="l">
              <a:buFont typeface="Arial" pitchFamily="34" charset="0"/>
              <a:buChar char="•"/>
            </a:pPr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1340769"/>
            <a:ext cx="8229600" cy="1512168"/>
          </a:xfrm>
        </p:spPr>
        <p:txBody>
          <a:bodyPr/>
          <a:lstStyle/>
          <a:p>
            <a:r>
              <a:rPr lang="ru-RU" dirty="0" smtClean="0"/>
              <a:t>Итоги городского научного соревнования «Юниор-2020»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5</TotalTime>
  <Words>31</Words>
  <Application>Microsoft Office PowerPoint</Application>
  <PresentationFormat>Экран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Справедливость</vt:lpstr>
      <vt:lpstr>Итоги городского научного соревнования «Юниор-2020»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Итоги городского научного соревнования «Юниор-2020»</dc:title>
  <dc:creator>Windows User</dc:creator>
  <cp:lastModifiedBy>Windows User</cp:lastModifiedBy>
  <cp:revision>2</cp:revision>
  <dcterms:created xsi:type="dcterms:W3CDTF">2020-04-10T07:20:05Z</dcterms:created>
  <dcterms:modified xsi:type="dcterms:W3CDTF">2020-04-10T07:30:05Z</dcterms:modified>
</cp:coreProperties>
</file>