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BCCBC-5FDB-436D-B335-F1F2E74995B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786AF-BD1B-42D9-954A-1BD7925F1CAD}">
      <dgm:prSet phldrT="[Текст]"/>
      <dgm:spPr/>
      <dgm:t>
        <a:bodyPr/>
        <a:lstStyle/>
        <a:p>
          <a:r>
            <a:rPr lang="ru-RU" dirty="0" smtClean="0"/>
            <a:t>Было</a:t>
          </a:r>
          <a:endParaRPr lang="ru-RU" dirty="0"/>
        </a:p>
      </dgm:t>
    </dgm:pt>
    <dgm:pt modelId="{247F00A7-5B6E-413E-BA14-46265096A231}" type="parTrans" cxnId="{01127294-B29F-4827-993A-47FD2DDF78DD}">
      <dgm:prSet/>
      <dgm:spPr/>
      <dgm:t>
        <a:bodyPr/>
        <a:lstStyle/>
        <a:p>
          <a:endParaRPr lang="ru-RU"/>
        </a:p>
      </dgm:t>
    </dgm:pt>
    <dgm:pt modelId="{610E0E94-F4B5-4792-B364-E1488A0FD4ED}" type="sibTrans" cxnId="{01127294-B29F-4827-993A-47FD2DDF78DD}">
      <dgm:prSet/>
      <dgm:spPr/>
      <dgm:t>
        <a:bodyPr/>
        <a:lstStyle/>
        <a:p>
          <a:endParaRPr lang="ru-RU"/>
        </a:p>
      </dgm:t>
    </dgm:pt>
    <dgm:pt modelId="{8C902011-2A0B-4532-9ED3-A44DDCF4235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</a:rPr>
            <a:t>8 обязательных учебных предметов</a:t>
          </a:r>
          <a:endParaRPr lang="ru-RU" sz="1400" b="1" dirty="0">
            <a:solidFill>
              <a:srgbClr val="FF0000"/>
            </a:solidFill>
          </a:endParaRPr>
        </a:p>
      </dgm:t>
    </dgm:pt>
    <dgm:pt modelId="{1623A19F-47B4-4EE5-95F3-F47DEC5D22E2}" type="parTrans" cxnId="{D43B0259-E82D-4C37-AAFF-8D6336D7C50D}">
      <dgm:prSet/>
      <dgm:spPr/>
      <dgm:t>
        <a:bodyPr/>
        <a:lstStyle/>
        <a:p>
          <a:endParaRPr lang="ru-RU"/>
        </a:p>
      </dgm:t>
    </dgm:pt>
    <dgm:pt modelId="{1F66763F-2F0E-4419-A726-C6AD1748961D}" type="sibTrans" cxnId="{D43B0259-E82D-4C37-AAFF-8D6336D7C50D}">
      <dgm:prSet/>
      <dgm:spPr/>
      <dgm:t>
        <a:bodyPr/>
        <a:lstStyle/>
        <a:p>
          <a:endParaRPr lang="ru-RU"/>
        </a:p>
      </dgm:t>
    </dgm:pt>
    <dgm:pt modelId="{160CF78B-7507-45E0-8566-CD78A50DB935}">
      <dgm:prSet phldrT="[Текст]" custT="1"/>
      <dgm:spPr/>
      <dgm:t>
        <a:bodyPr/>
        <a:lstStyle/>
        <a:p>
          <a:r>
            <a:rPr lang="ru-RU" sz="1600" b="1" dirty="0" smtClean="0"/>
            <a:t>Русский язык</a:t>
          </a:r>
          <a:endParaRPr lang="ru-RU" sz="1600" b="1" dirty="0"/>
        </a:p>
      </dgm:t>
    </dgm:pt>
    <dgm:pt modelId="{E18E15D0-D365-4F5E-9276-FC93A9EA72BE}" type="parTrans" cxnId="{03A51263-F85A-4B80-940D-5B43D0407949}">
      <dgm:prSet/>
      <dgm:spPr/>
      <dgm:t>
        <a:bodyPr/>
        <a:lstStyle/>
        <a:p>
          <a:endParaRPr lang="ru-RU"/>
        </a:p>
      </dgm:t>
    </dgm:pt>
    <dgm:pt modelId="{79E7A004-CAE8-4B66-A37E-D2FF95ED12B5}" type="sibTrans" cxnId="{03A51263-F85A-4B80-940D-5B43D0407949}">
      <dgm:prSet/>
      <dgm:spPr/>
      <dgm:t>
        <a:bodyPr/>
        <a:lstStyle/>
        <a:p>
          <a:endParaRPr lang="ru-RU"/>
        </a:p>
      </dgm:t>
    </dgm:pt>
    <dgm:pt modelId="{80E3D7AA-97F6-4BC9-8BDE-1E74E78CFEAD}">
      <dgm:prSet phldrT="[Текст]"/>
      <dgm:spPr/>
      <dgm:t>
        <a:bodyPr/>
        <a:lstStyle/>
        <a:p>
          <a:r>
            <a:rPr lang="ru-RU" dirty="0" smtClean="0"/>
            <a:t>Станет</a:t>
          </a:r>
          <a:endParaRPr lang="ru-RU" dirty="0"/>
        </a:p>
      </dgm:t>
    </dgm:pt>
    <dgm:pt modelId="{52993AA1-0C41-43D2-84B9-F9C864CA74B8}" type="parTrans" cxnId="{2DFD4589-2F31-4205-A6B9-18C1927235BA}">
      <dgm:prSet/>
      <dgm:spPr/>
      <dgm:t>
        <a:bodyPr/>
        <a:lstStyle/>
        <a:p>
          <a:endParaRPr lang="ru-RU"/>
        </a:p>
      </dgm:t>
    </dgm:pt>
    <dgm:pt modelId="{FE8B534D-BF7B-4D5F-837B-5977630EF196}" type="sibTrans" cxnId="{2DFD4589-2F31-4205-A6B9-18C1927235BA}">
      <dgm:prSet/>
      <dgm:spPr/>
      <dgm:t>
        <a:bodyPr/>
        <a:lstStyle/>
        <a:p>
          <a:endParaRPr lang="ru-RU"/>
        </a:p>
      </dgm:t>
    </dgm:pt>
    <dgm:pt modelId="{F6F4A223-ED35-461B-B0C8-D50F0F2929B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13 обязательных учебных предметов</a:t>
          </a:r>
          <a:endParaRPr lang="ru-RU" sz="1800" b="1" dirty="0">
            <a:solidFill>
              <a:srgbClr val="FF0000"/>
            </a:solidFill>
          </a:endParaRPr>
        </a:p>
      </dgm:t>
    </dgm:pt>
    <dgm:pt modelId="{D84BD102-95DD-45AF-A86E-C762DEAB2EB0}" type="parTrans" cxnId="{3E440271-029F-4624-8A1F-9D1A9010C752}">
      <dgm:prSet/>
      <dgm:spPr/>
      <dgm:t>
        <a:bodyPr/>
        <a:lstStyle/>
        <a:p>
          <a:endParaRPr lang="ru-RU"/>
        </a:p>
      </dgm:t>
    </dgm:pt>
    <dgm:pt modelId="{CB2EE36C-BB52-4E84-B3E1-932326EB8CE5}" type="sibTrans" cxnId="{3E440271-029F-4624-8A1F-9D1A9010C752}">
      <dgm:prSet/>
      <dgm:spPr/>
      <dgm:t>
        <a:bodyPr/>
        <a:lstStyle/>
        <a:p>
          <a:endParaRPr lang="ru-RU"/>
        </a:p>
      </dgm:t>
    </dgm:pt>
    <dgm:pt modelId="{C622CAAA-9BF5-45F1-97F9-69EE59CA7381}">
      <dgm:prSet phldrT="[Текст]" custT="1"/>
      <dgm:spPr/>
      <dgm:t>
        <a:bodyPr/>
        <a:lstStyle/>
        <a:p>
          <a:r>
            <a:rPr lang="ru-RU" sz="1400" b="1" dirty="0" smtClean="0"/>
            <a:t>Русский язык</a:t>
          </a:r>
          <a:endParaRPr lang="ru-RU" sz="1400" b="1" dirty="0"/>
        </a:p>
      </dgm:t>
    </dgm:pt>
    <dgm:pt modelId="{26B40641-D811-4D48-B81A-BE45473E4DAD}" type="parTrans" cxnId="{BFDAD351-10BD-4FE4-8D5E-47350AFC975B}">
      <dgm:prSet/>
      <dgm:spPr/>
      <dgm:t>
        <a:bodyPr/>
        <a:lstStyle/>
        <a:p>
          <a:endParaRPr lang="ru-RU"/>
        </a:p>
      </dgm:t>
    </dgm:pt>
    <dgm:pt modelId="{D5130A35-FD33-458D-AC66-583AE606ECB3}" type="sibTrans" cxnId="{BFDAD351-10BD-4FE4-8D5E-47350AFC975B}">
      <dgm:prSet/>
      <dgm:spPr/>
      <dgm:t>
        <a:bodyPr/>
        <a:lstStyle/>
        <a:p>
          <a:endParaRPr lang="ru-RU"/>
        </a:p>
      </dgm:t>
    </dgm:pt>
    <dgm:pt modelId="{C27BE9CE-607F-42FC-88EA-44EF75FE2398}">
      <dgm:prSet custT="1"/>
      <dgm:spPr/>
      <dgm:t>
        <a:bodyPr/>
        <a:lstStyle/>
        <a:p>
          <a:r>
            <a:rPr lang="ru-RU" sz="1600" b="1" dirty="0"/>
            <a:t>Литература</a:t>
          </a:r>
        </a:p>
      </dgm:t>
    </dgm:pt>
    <dgm:pt modelId="{75D7CE9E-E448-4F21-ABD9-4096C5F16E3A}" type="parTrans" cxnId="{3B010860-50E5-448E-B6A1-B916C7F2F3A2}">
      <dgm:prSet/>
      <dgm:spPr/>
      <dgm:t>
        <a:bodyPr/>
        <a:lstStyle/>
        <a:p>
          <a:endParaRPr lang="ru-RU"/>
        </a:p>
      </dgm:t>
    </dgm:pt>
    <dgm:pt modelId="{62A12A08-BDAE-4270-BD12-553EDF088EFC}" type="sibTrans" cxnId="{3B010860-50E5-448E-B6A1-B916C7F2F3A2}">
      <dgm:prSet/>
      <dgm:spPr/>
      <dgm:t>
        <a:bodyPr/>
        <a:lstStyle/>
        <a:p>
          <a:endParaRPr lang="ru-RU"/>
        </a:p>
      </dgm:t>
    </dgm:pt>
    <dgm:pt modelId="{5733776D-0C42-4C97-BAF7-ED16768D135A}">
      <dgm:prSet custT="1"/>
      <dgm:spPr/>
      <dgm:t>
        <a:bodyPr/>
        <a:lstStyle/>
        <a:p>
          <a:r>
            <a:rPr lang="ru-RU" sz="1600" b="1" dirty="0"/>
            <a:t>Иностранный язык</a:t>
          </a:r>
        </a:p>
      </dgm:t>
    </dgm:pt>
    <dgm:pt modelId="{5AE2FC35-0583-4533-9C37-16470A981C4D}" type="parTrans" cxnId="{1DEA1295-7998-4E9D-9F1A-CD2CF149FA3D}">
      <dgm:prSet/>
      <dgm:spPr/>
      <dgm:t>
        <a:bodyPr/>
        <a:lstStyle/>
        <a:p>
          <a:endParaRPr lang="ru-RU"/>
        </a:p>
      </dgm:t>
    </dgm:pt>
    <dgm:pt modelId="{481464B5-7EDB-4B73-B8D7-11BC5A0E9F36}" type="sibTrans" cxnId="{1DEA1295-7998-4E9D-9F1A-CD2CF149FA3D}">
      <dgm:prSet/>
      <dgm:spPr/>
      <dgm:t>
        <a:bodyPr/>
        <a:lstStyle/>
        <a:p>
          <a:endParaRPr lang="ru-RU"/>
        </a:p>
      </dgm:t>
    </dgm:pt>
    <dgm:pt modelId="{66CD9C1D-912C-49F0-B150-CEC0A9B3A13D}">
      <dgm:prSet custT="1"/>
      <dgm:spPr/>
      <dgm:t>
        <a:bodyPr/>
        <a:lstStyle/>
        <a:p>
          <a:r>
            <a:rPr lang="ru-RU" sz="1600" b="1" dirty="0"/>
            <a:t>Математика</a:t>
          </a:r>
        </a:p>
      </dgm:t>
    </dgm:pt>
    <dgm:pt modelId="{960F730E-8CAC-4DDE-91A2-05931E1A2EE0}" type="parTrans" cxnId="{0BB8CFB6-A3CB-43B5-820C-72F64D213C40}">
      <dgm:prSet/>
      <dgm:spPr/>
      <dgm:t>
        <a:bodyPr/>
        <a:lstStyle/>
        <a:p>
          <a:endParaRPr lang="ru-RU"/>
        </a:p>
      </dgm:t>
    </dgm:pt>
    <dgm:pt modelId="{381A9FCF-FC98-41D7-A03C-BB8A30D5F6A3}" type="sibTrans" cxnId="{0BB8CFB6-A3CB-43B5-820C-72F64D213C40}">
      <dgm:prSet/>
      <dgm:spPr/>
      <dgm:t>
        <a:bodyPr/>
        <a:lstStyle/>
        <a:p>
          <a:endParaRPr lang="ru-RU"/>
        </a:p>
      </dgm:t>
    </dgm:pt>
    <dgm:pt modelId="{B11E7B88-13F2-4B84-80C3-DF1083FE9AD3}">
      <dgm:prSet custT="1"/>
      <dgm:spPr/>
      <dgm:t>
        <a:bodyPr/>
        <a:lstStyle/>
        <a:p>
          <a:r>
            <a:rPr lang="ru-RU" sz="1600" b="1" dirty="0"/>
            <a:t>История (Россия в мире)</a:t>
          </a:r>
        </a:p>
      </dgm:t>
    </dgm:pt>
    <dgm:pt modelId="{E70B398E-D5C8-44F5-8655-89A3E1757E5C}" type="parTrans" cxnId="{34A92F61-2849-450D-B7CC-63E60B4BD8B6}">
      <dgm:prSet/>
      <dgm:spPr/>
      <dgm:t>
        <a:bodyPr/>
        <a:lstStyle/>
        <a:p>
          <a:endParaRPr lang="ru-RU"/>
        </a:p>
      </dgm:t>
    </dgm:pt>
    <dgm:pt modelId="{4D8B0701-549E-47FC-9542-191D7C94487C}" type="sibTrans" cxnId="{34A92F61-2849-450D-B7CC-63E60B4BD8B6}">
      <dgm:prSet/>
      <dgm:spPr/>
      <dgm:t>
        <a:bodyPr/>
        <a:lstStyle/>
        <a:p>
          <a:endParaRPr lang="ru-RU"/>
        </a:p>
      </dgm:t>
    </dgm:pt>
    <dgm:pt modelId="{721F50A2-9ED2-499B-BF25-0658F7E70BAB}">
      <dgm:prSet custT="1"/>
      <dgm:spPr/>
      <dgm:t>
        <a:bodyPr/>
        <a:lstStyle/>
        <a:p>
          <a:r>
            <a:rPr lang="ru-RU" sz="1600" b="1" dirty="0"/>
            <a:t>Физическая культура</a:t>
          </a:r>
        </a:p>
      </dgm:t>
    </dgm:pt>
    <dgm:pt modelId="{D6E734FD-8ADC-4C4B-9FF2-0DAFF980DEC4}" type="parTrans" cxnId="{E2540A63-CB8F-44A8-B76C-4BE5E42A9CE5}">
      <dgm:prSet/>
      <dgm:spPr/>
      <dgm:t>
        <a:bodyPr/>
        <a:lstStyle/>
        <a:p>
          <a:endParaRPr lang="ru-RU"/>
        </a:p>
      </dgm:t>
    </dgm:pt>
    <dgm:pt modelId="{191F04EE-C35B-4970-B5C0-9F4D17312CAF}" type="sibTrans" cxnId="{E2540A63-CB8F-44A8-B76C-4BE5E42A9CE5}">
      <dgm:prSet/>
      <dgm:spPr/>
      <dgm:t>
        <a:bodyPr/>
        <a:lstStyle/>
        <a:p>
          <a:endParaRPr lang="ru-RU"/>
        </a:p>
      </dgm:t>
    </dgm:pt>
    <dgm:pt modelId="{2A9B0389-B08D-4F6F-A765-9875A1606955}">
      <dgm:prSet custT="1"/>
      <dgm:spPr/>
      <dgm:t>
        <a:bodyPr/>
        <a:lstStyle/>
        <a:p>
          <a:r>
            <a:rPr lang="ru-RU" sz="1600" b="1" dirty="0"/>
            <a:t>ОБЖ</a:t>
          </a:r>
        </a:p>
      </dgm:t>
    </dgm:pt>
    <dgm:pt modelId="{0B0D6277-E89C-4AA3-988B-DD40A691DF79}" type="parTrans" cxnId="{5EE7BC14-6FEB-4CAC-9319-F688C43EF2DE}">
      <dgm:prSet/>
      <dgm:spPr/>
      <dgm:t>
        <a:bodyPr/>
        <a:lstStyle/>
        <a:p>
          <a:endParaRPr lang="ru-RU"/>
        </a:p>
      </dgm:t>
    </dgm:pt>
    <dgm:pt modelId="{FD96DB04-744D-4F91-BE1C-1CD341E48804}" type="sibTrans" cxnId="{5EE7BC14-6FEB-4CAC-9319-F688C43EF2DE}">
      <dgm:prSet/>
      <dgm:spPr/>
      <dgm:t>
        <a:bodyPr/>
        <a:lstStyle/>
        <a:p>
          <a:endParaRPr lang="ru-RU"/>
        </a:p>
      </dgm:t>
    </dgm:pt>
    <dgm:pt modelId="{8653ACA8-C5BB-476C-BBE5-EAE2BB7E3B14}">
      <dgm:prSet custT="1"/>
      <dgm:spPr/>
      <dgm:t>
        <a:bodyPr/>
        <a:lstStyle/>
        <a:p>
          <a:r>
            <a:rPr lang="ru-RU" sz="1600" b="1" dirty="0" smtClean="0"/>
            <a:t>Астрономия</a:t>
          </a:r>
          <a:endParaRPr lang="ru-RU" sz="1600" b="1" dirty="0"/>
        </a:p>
      </dgm:t>
    </dgm:pt>
    <dgm:pt modelId="{B12B2792-E918-4108-BE82-1C2AF0EE77A8}" type="parTrans" cxnId="{03FC4489-9EB0-4256-9127-5173510CDBA0}">
      <dgm:prSet/>
      <dgm:spPr/>
      <dgm:t>
        <a:bodyPr/>
        <a:lstStyle/>
        <a:p>
          <a:endParaRPr lang="ru-RU"/>
        </a:p>
      </dgm:t>
    </dgm:pt>
    <dgm:pt modelId="{8E76BEC5-B505-49F5-BE17-C34C3065B979}" type="sibTrans" cxnId="{03FC4489-9EB0-4256-9127-5173510CDBA0}">
      <dgm:prSet/>
      <dgm:spPr/>
      <dgm:t>
        <a:bodyPr/>
        <a:lstStyle/>
        <a:p>
          <a:endParaRPr lang="ru-RU"/>
        </a:p>
      </dgm:t>
    </dgm:pt>
    <dgm:pt modelId="{2CF43138-FAC4-4EAE-80F9-648AFBA84737}">
      <dgm:prSet custT="1"/>
      <dgm:spPr/>
      <dgm:t>
        <a:bodyPr/>
        <a:lstStyle/>
        <a:p>
          <a:r>
            <a:rPr lang="ru-RU" sz="1600" b="1" smtClean="0">
              <a:solidFill>
                <a:srgbClr val="FF0000"/>
              </a:solidFill>
            </a:rPr>
            <a:t>Из них: не менее 3 профильных учебных предметов</a:t>
          </a:r>
          <a:endParaRPr lang="ru-RU" sz="1600" b="1" dirty="0">
            <a:solidFill>
              <a:srgbClr val="FF0000"/>
            </a:solidFill>
          </a:endParaRPr>
        </a:p>
      </dgm:t>
    </dgm:pt>
    <dgm:pt modelId="{2EC8B4BE-0DD2-40AE-ACA4-37176E54774D}" type="parTrans" cxnId="{48661C54-5314-4DCB-ADF2-D1713200C9BE}">
      <dgm:prSet/>
      <dgm:spPr/>
      <dgm:t>
        <a:bodyPr/>
        <a:lstStyle/>
        <a:p>
          <a:endParaRPr lang="ru-RU"/>
        </a:p>
      </dgm:t>
    </dgm:pt>
    <dgm:pt modelId="{FEAEFCA3-8A1C-4397-8B3E-B7C69226F27A}" type="sibTrans" cxnId="{48661C54-5314-4DCB-ADF2-D1713200C9BE}">
      <dgm:prSet/>
      <dgm:spPr/>
      <dgm:t>
        <a:bodyPr/>
        <a:lstStyle/>
        <a:p>
          <a:endParaRPr lang="ru-RU"/>
        </a:p>
      </dgm:t>
    </dgm:pt>
    <dgm:pt modelId="{AF9DA77E-6878-4809-887E-0D80D68701CF}">
      <dgm:prSet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Не менее 5 учебных предметов по выбору</a:t>
          </a:r>
          <a:endParaRPr lang="ru-RU" sz="1600" b="1" dirty="0">
            <a:solidFill>
              <a:srgbClr val="FF0000"/>
            </a:solidFill>
          </a:endParaRPr>
        </a:p>
      </dgm:t>
    </dgm:pt>
    <dgm:pt modelId="{CBE8FB8E-3154-4330-B0EC-9D804763CD53}" type="parTrans" cxnId="{93683CA8-5DEB-429B-AD59-56F28613B715}">
      <dgm:prSet/>
      <dgm:spPr/>
      <dgm:t>
        <a:bodyPr/>
        <a:lstStyle/>
        <a:p>
          <a:endParaRPr lang="ru-RU"/>
        </a:p>
      </dgm:t>
    </dgm:pt>
    <dgm:pt modelId="{3DE615FE-8EB8-4244-9D3B-92915EB68B07}" type="sibTrans" cxnId="{93683CA8-5DEB-429B-AD59-56F28613B715}">
      <dgm:prSet/>
      <dgm:spPr/>
      <dgm:t>
        <a:bodyPr/>
        <a:lstStyle/>
        <a:p>
          <a:endParaRPr lang="ru-RU"/>
        </a:p>
      </dgm:t>
    </dgm:pt>
    <dgm:pt modelId="{3E74EDFB-3001-4034-B190-D472991AE08E}">
      <dgm:prSet custT="1"/>
      <dgm:spPr/>
      <dgm:t>
        <a:bodyPr/>
        <a:lstStyle/>
        <a:p>
          <a:r>
            <a:rPr lang="ru-RU" sz="1400" b="1" dirty="0"/>
            <a:t>Литература</a:t>
          </a:r>
        </a:p>
      </dgm:t>
    </dgm:pt>
    <dgm:pt modelId="{067DB447-BE3A-495A-A6BC-C53F09B63B67}" type="parTrans" cxnId="{729E9952-0E0F-4B6D-9148-3546B9599F78}">
      <dgm:prSet/>
      <dgm:spPr/>
      <dgm:t>
        <a:bodyPr/>
        <a:lstStyle/>
        <a:p>
          <a:endParaRPr lang="ru-RU"/>
        </a:p>
      </dgm:t>
    </dgm:pt>
    <dgm:pt modelId="{84B50C1B-6D7B-4FE6-A13C-B757BF63D0EC}" type="sibTrans" cxnId="{729E9952-0E0F-4B6D-9148-3546B9599F78}">
      <dgm:prSet/>
      <dgm:spPr/>
      <dgm:t>
        <a:bodyPr/>
        <a:lstStyle/>
        <a:p>
          <a:endParaRPr lang="ru-RU"/>
        </a:p>
      </dgm:t>
    </dgm:pt>
    <dgm:pt modelId="{19EAE5AF-9121-486E-89E4-F2EBD3E950F4}">
      <dgm:prSet custT="1"/>
      <dgm:spPr/>
      <dgm:t>
        <a:bodyPr/>
        <a:lstStyle/>
        <a:p>
          <a:r>
            <a:rPr lang="ru-RU" sz="1400" b="1" dirty="0"/>
            <a:t>Иностранный язык</a:t>
          </a:r>
        </a:p>
      </dgm:t>
    </dgm:pt>
    <dgm:pt modelId="{3035A5CD-362A-4F64-8C88-C3F5D9E4A348}" type="parTrans" cxnId="{A6C51472-0595-440E-8AFD-9F7BDAF760B1}">
      <dgm:prSet/>
      <dgm:spPr/>
      <dgm:t>
        <a:bodyPr/>
        <a:lstStyle/>
        <a:p>
          <a:endParaRPr lang="ru-RU"/>
        </a:p>
      </dgm:t>
    </dgm:pt>
    <dgm:pt modelId="{39A95DA5-56CE-40B0-940F-30E90C2D311E}" type="sibTrans" cxnId="{A6C51472-0595-440E-8AFD-9F7BDAF760B1}">
      <dgm:prSet/>
      <dgm:spPr/>
      <dgm:t>
        <a:bodyPr/>
        <a:lstStyle/>
        <a:p>
          <a:endParaRPr lang="ru-RU"/>
        </a:p>
      </dgm:t>
    </dgm:pt>
    <dgm:pt modelId="{11104F3C-DEDB-4156-9283-0D68C2670E53}">
      <dgm:prSet custT="1"/>
      <dgm:spPr/>
      <dgm:t>
        <a:bodyPr/>
        <a:lstStyle/>
        <a:p>
          <a:r>
            <a:rPr lang="ru-RU" sz="1400" b="1" dirty="0"/>
            <a:t>Математика</a:t>
          </a:r>
        </a:p>
      </dgm:t>
    </dgm:pt>
    <dgm:pt modelId="{0529E143-23C4-45FF-BA2A-C31089C1AC58}" type="parTrans" cxnId="{92817A4D-FB49-4E4E-A902-FCD2F7A9083E}">
      <dgm:prSet/>
      <dgm:spPr/>
      <dgm:t>
        <a:bodyPr/>
        <a:lstStyle/>
        <a:p>
          <a:endParaRPr lang="ru-RU"/>
        </a:p>
      </dgm:t>
    </dgm:pt>
    <dgm:pt modelId="{7C7EA8E9-B3DA-42BE-A03B-27BB3D7507AE}" type="sibTrans" cxnId="{92817A4D-FB49-4E4E-A902-FCD2F7A9083E}">
      <dgm:prSet/>
      <dgm:spPr/>
      <dgm:t>
        <a:bodyPr/>
        <a:lstStyle/>
        <a:p>
          <a:endParaRPr lang="ru-RU"/>
        </a:p>
      </dgm:t>
    </dgm:pt>
    <dgm:pt modelId="{E2D9DF6C-474E-4951-A780-698699F0C8B4}">
      <dgm:prSet custT="1"/>
      <dgm:spPr/>
      <dgm:t>
        <a:bodyPr/>
        <a:lstStyle/>
        <a:p>
          <a:r>
            <a:rPr lang="ru-RU" sz="1400" b="1" dirty="0"/>
            <a:t>Информатика</a:t>
          </a:r>
        </a:p>
      </dgm:t>
    </dgm:pt>
    <dgm:pt modelId="{F83B51FA-20EF-4AF8-B563-D60BEA885BDB}" type="parTrans" cxnId="{120CB7A6-9FC5-4CB3-A3D1-7E390961F997}">
      <dgm:prSet/>
      <dgm:spPr/>
      <dgm:t>
        <a:bodyPr/>
        <a:lstStyle/>
        <a:p>
          <a:endParaRPr lang="ru-RU"/>
        </a:p>
      </dgm:t>
    </dgm:pt>
    <dgm:pt modelId="{02A16F42-CB75-4098-8DE3-2CED73B88563}" type="sibTrans" cxnId="{120CB7A6-9FC5-4CB3-A3D1-7E390961F997}">
      <dgm:prSet/>
      <dgm:spPr/>
      <dgm:t>
        <a:bodyPr/>
        <a:lstStyle/>
        <a:p>
          <a:endParaRPr lang="ru-RU"/>
        </a:p>
      </dgm:t>
    </dgm:pt>
    <dgm:pt modelId="{7B1DCE35-9B36-4E16-9EF6-3B4CA87692D6}">
      <dgm:prSet custT="1"/>
      <dgm:spPr/>
      <dgm:t>
        <a:bodyPr/>
        <a:lstStyle/>
        <a:p>
          <a:r>
            <a:rPr lang="ru-RU" sz="1400" b="1" dirty="0"/>
            <a:t>Физика</a:t>
          </a:r>
        </a:p>
      </dgm:t>
    </dgm:pt>
    <dgm:pt modelId="{DF34351A-0602-4FB5-BFF7-92D6242E5789}" type="parTrans" cxnId="{B543AE2F-4FFC-450B-9E07-A8A84388D63D}">
      <dgm:prSet/>
      <dgm:spPr/>
      <dgm:t>
        <a:bodyPr/>
        <a:lstStyle/>
        <a:p>
          <a:endParaRPr lang="ru-RU"/>
        </a:p>
      </dgm:t>
    </dgm:pt>
    <dgm:pt modelId="{AE6ADD09-58F9-4F27-93B3-05885EB8E5EB}" type="sibTrans" cxnId="{B543AE2F-4FFC-450B-9E07-A8A84388D63D}">
      <dgm:prSet/>
      <dgm:spPr/>
      <dgm:t>
        <a:bodyPr/>
        <a:lstStyle/>
        <a:p>
          <a:endParaRPr lang="ru-RU"/>
        </a:p>
      </dgm:t>
    </dgm:pt>
    <dgm:pt modelId="{84A51CC8-2460-4197-AA84-AF110FD7BD42}">
      <dgm:prSet custT="1"/>
      <dgm:spPr/>
      <dgm:t>
        <a:bodyPr/>
        <a:lstStyle/>
        <a:p>
          <a:r>
            <a:rPr lang="ru-RU" sz="1400" b="1" dirty="0"/>
            <a:t>Химия</a:t>
          </a:r>
        </a:p>
      </dgm:t>
    </dgm:pt>
    <dgm:pt modelId="{C0A9C8A0-7F9D-4EB6-9CF7-09BC3C09531F}" type="parTrans" cxnId="{08EAB833-092B-43DA-9B50-D47AECC064E4}">
      <dgm:prSet/>
      <dgm:spPr/>
      <dgm:t>
        <a:bodyPr/>
        <a:lstStyle/>
        <a:p>
          <a:endParaRPr lang="ru-RU"/>
        </a:p>
      </dgm:t>
    </dgm:pt>
    <dgm:pt modelId="{3F100260-AAD7-45EE-A863-51AB49572A42}" type="sibTrans" cxnId="{08EAB833-092B-43DA-9B50-D47AECC064E4}">
      <dgm:prSet/>
      <dgm:spPr/>
      <dgm:t>
        <a:bodyPr/>
        <a:lstStyle/>
        <a:p>
          <a:endParaRPr lang="ru-RU"/>
        </a:p>
      </dgm:t>
    </dgm:pt>
    <dgm:pt modelId="{E0028131-F4DD-4556-96BD-D8C57BA5F85E}">
      <dgm:prSet custT="1"/>
      <dgm:spPr/>
      <dgm:t>
        <a:bodyPr/>
        <a:lstStyle/>
        <a:p>
          <a:r>
            <a:rPr lang="ru-RU" sz="1400" b="1" dirty="0"/>
            <a:t>Биология</a:t>
          </a:r>
        </a:p>
      </dgm:t>
    </dgm:pt>
    <dgm:pt modelId="{028666A3-01F1-4866-BC8F-DFBB034AB689}" type="parTrans" cxnId="{3499D4F9-2E24-43D4-A58C-A5B96E334858}">
      <dgm:prSet/>
      <dgm:spPr/>
      <dgm:t>
        <a:bodyPr/>
        <a:lstStyle/>
        <a:p>
          <a:endParaRPr lang="ru-RU"/>
        </a:p>
      </dgm:t>
    </dgm:pt>
    <dgm:pt modelId="{F9CFFDC9-09DE-4B0E-B797-F64B389BC1FA}" type="sibTrans" cxnId="{3499D4F9-2E24-43D4-A58C-A5B96E334858}">
      <dgm:prSet/>
      <dgm:spPr/>
      <dgm:t>
        <a:bodyPr/>
        <a:lstStyle/>
        <a:p>
          <a:endParaRPr lang="ru-RU"/>
        </a:p>
      </dgm:t>
    </dgm:pt>
    <dgm:pt modelId="{3DD914D3-5AF7-45D0-957A-2371E5455EB3}">
      <dgm:prSet custT="1"/>
      <dgm:spPr/>
      <dgm:t>
        <a:bodyPr/>
        <a:lstStyle/>
        <a:p>
          <a:r>
            <a:rPr lang="ru-RU" sz="1400" b="1" dirty="0"/>
            <a:t>История</a:t>
          </a:r>
        </a:p>
      </dgm:t>
    </dgm:pt>
    <dgm:pt modelId="{1BC95DFC-E2D5-434B-98CB-A3AE7E8F5597}" type="parTrans" cxnId="{FBDC4657-FA05-4C51-A0FE-56BC632CDA87}">
      <dgm:prSet/>
      <dgm:spPr/>
      <dgm:t>
        <a:bodyPr/>
        <a:lstStyle/>
        <a:p>
          <a:endParaRPr lang="ru-RU"/>
        </a:p>
      </dgm:t>
    </dgm:pt>
    <dgm:pt modelId="{BC11427F-4909-4F72-AC07-3FBFE1B0115D}" type="sibTrans" cxnId="{FBDC4657-FA05-4C51-A0FE-56BC632CDA87}">
      <dgm:prSet/>
      <dgm:spPr/>
      <dgm:t>
        <a:bodyPr/>
        <a:lstStyle/>
        <a:p>
          <a:endParaRPr lang="ru-RU"/>
        </a:p>
      </dgm:t>
    </dgm:pt>
    <dgm:pt modelId="{41D4EF62-DAA1-4935-8202-EEFD53942A70}">
      <dgm:prSet custT="1"/>
      <dgm:spPr/>
      <dgm:t>
        <a:bodyPr/>
        <a:lstStyle/>
        <a:p>
          <a:r>
            <a:rPr lang="ru-RU" sz="1400" b="1" dirty="0"/>
            <a:t>География</a:t>
          </a:r>
        </a:p>
      </dgm:t>
    </dgm:pt>
    <dgm:pt modelId="{A6618031-A667-4097-9962-D262DE024924}" type="parTrans" cxnId="{2D744CDB-C671-42A2-941E-852C237DFF59}">
      <dgm:prSet/>
      <dgm:spPr/>
      <dgm:t>
        <a:bodyPr/>
        <a:lstStyle/>
        <a:p>
          <a:endParaRPr lang="ru-RU"/>
        </a:p>
      </dgm:t>
    </dgm:pt>
    <dgm:pt modelId="{BCB3B056-234F-4410-B093-587D3C92F9A6}" type="sibTrans" cxnId="{2D744CDB-C671-42A2-941E-852C237DFF59}">
      <dgm:prSet/>
      <dgm:spPr/>
      <dgm:t>
        <a:bodyPr/>
        <a:lstStyle/>
        <a:p>
          <a:endParaRPr lang="ru-RU"/>
        </a:p>
      </dgm:t>
    </dgm:pt>
    <dgm:pt modelId="{59145EE8-9E7F-44A1-A9DA-173925AA13EF}">
      <dgm:prSet custT="1"/>
      <dgm:spPr/>
      <dgm:t>
        <a:bodyPr/>
        <a:lstStyle/>
        <a:p>
          <a:r>
            <a:rPr lang="ru-RU" sz="1400" b="1" dirty="0"/>
            <a:t>Обществознание</a:t>
          </a:r>
        </a:p>
      </dgm:t>
    </dgm:pt>
    <dgm:pt modelId="{2986FF51-0D92-4923-A1CE-DAD8A784FACF}" type="parTrans" cxnId="{2E5BB256-6338-4602-99B1-886259A4A8DA}">
      <dgm:prSet/>
      <dgm:spPr/>
      <dgm:t>
        <a:bodyPr/>
        <a:lstStyle/>
        <a:p>
          <a:endParaRPr lang="ru-RU"/>
        </a:p>
      </dgm:t>
    </dgm:pt>
    <dgm:pt modelId="{BD82893A-97A5-4BC3-8E68-BB5EE3B3869A}" type="sibTrans" cxnId="{2E5BB256-6338-4602-99B1-886259A4A8DA}">
      <dgm:prSet/>
      <dgm:spPr/>
      <dgm:t>
        <a:bodyPr/>
        <a:lstStyle/>
        <a:p>
          <a:endParaRPr lang="ru-RU"/>
        </a:p>
      </dgm:t>
    </dgm:pt>
    <dgm:pt modelId="{4FBAEE16-838C-4EF5-AC55-E283BF313797}">
      <dgm:prSet custT="1"/>
      <dgm:spPr/>
      <dgm:t>
        <a:bodyPr/>
        <a:lstStyle/>
        <a:p>
          <a:r>
            <a:rPr lang="ru-RU" sz="1400" b="1" dirty="0"/>
            <a:t>Физическая культура</a:t>
          </a:r>
        </a:p>
      </dgm:t>
    </dgm:pt>
    <dgm:pt modelId="{D683B116-74D8-401E-AE54-332F561036E2}" type="parTrans" cxnId="{BD00292A-B667-4F2D-9F65-4EBC6B3ABB7B}">
      <dgm:prSet/>
      <dgm:spPr/>
      <dgm:t>
        <a:bodyPr/>
        <a:lstStyle/>
        <a:p>
          <a:endParaRPr lang="ru-RU"/>
        </a:p>
      </dgm:t>
    </dgm:pt>
    <dgm:pt modelId="{34C33086-37EF-4714-8A33-7E3F96164C3A}" type="sibTrans" cxnId="{BD00292A-B667-4F2D-9F65-4EBC6B3ABB7B}">
      <dgm:prSet/>
      <dgm:spPr/>
      <dgm:t>
        <a:bodyPr/>
        <a:lstStyle/>
        <a:p>
          <a:endParaRPr lang="ru-RU"/>
        </a:p>
      </dgm:t>
    </dgm:pt>
    <dgm:pt modelId="{C3558C81-65B6-4D30-937A-64A567628AD3}">
      <dgm:prSet custT="1"/>
      <dgm:spPr/>
      <dgm:t>
        <a:bodyPr/>
        <a:lstStyle/>
        <a:p>
          <a:r>
            <a:rPr lang="ru-RU" sz="1400" b="1" dirty="0"/>
            <a:t>ОБЖ</a:t>
          </a:r>
        </a:p>
      </dgm:t>
    </dgm:pt>
    <dgm:pt modelId="{91EFAB60-3E5A-47A4-8C22-F68B99EFF2ED}" type="parTrans" cxnId="{1A15B00D-B625-4A84-8CCD-C378377514F1}">
      <dgm:prSet/>
      <dgm:spPr/>
      <dgm:t>
        <a:bodyPr/>
        <a:lstStyle/>
        <a:p>
          <a:endParaRPr lang="ru-RU"/>
        </a:p>
      </dgm:t>
    </dgm:pt>
    <dgm:pt modelId="{F68C5C5B-95CC-44DB-B3A2-4FF5BFA4E1D2}" type="sibTrans" cxnId="{1A15B00D-B625-4A84-8CCD-C378377514F1}">
      <dgm:prSet/>
      <dgm:spPr/>
      <dgm:t>
        <a:bodyPr/>
        <a:lstStyle/>
        <a:p>
          <a:endParaRPr lang="ru-RU"/>
        </a:p>
      </dgm:t>
    </dgm:pt>
    <dgm:pt modelId="{E4FD0439-DC7B-4E2F-A1BD-B2D5B755CB9E}">
      <dgm:prSet custT="1"/>
      <dgm:spPr/>
      <dgm:t>
        <a:bodyPr/>
        <a:lstStyle/>
        <a:p>
          <a:endParaRPr lang="ru-RU" sz="1600" dirty="0"/>
        </a:p>
      </dgm:t>
    </dgm:pt>
    <dgm:pt modelId="{B8176775-7AD6-4131-8907-06DFAC2D4F16}" type="parTrans" cxnId="{7E884151-75AC-4CA4-8DC6-21B8118DDFAB}">
      <dgm:prSet/>
      <dgm:spPr/>
      <dgm:t>
        <a:bodyPr/>
        <a:lstStyle/>
        <a:p>
          <a:endParaRPr lang="ru-RU"/>
        </a:p>
      </dgm:t>
    </dgm:pt>
    <dgm:pt modelId="{8C328202-DEC7-46B8-8D46-D652C3E0D5A0}" type="sibTrans" cxnId="{7E884151-75AC-4CA4-8DC6-21B8118DDFAB}">
      <dgm:prSet/>
      <dgm:spPr/>
      <dgm:t>
        <a:bodyPr/>
        <a:lstStyle/>
        <a:p>
          <a:endParaRPr lang="ru-RU"/>
        </a:p>
      </dgm:t>
    </dgm:pt>
    <dgm:pt modelId="{573FC493-9349-4FA9-9FCF-81499C2C87DF}">
      <dgm:prSet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Из них: не менее 2 профильных учебных предметов</a:t>
          </a:r>
          <a:endParaRPr lang="ru-RU" sz="1600" b="1" dirty="0">
            <a:solidFill>
              <a:srgbClr val="FF0000"/>
            </a:solidFill>
          </a:endParaRPr>
        </a:p>
      </dgm:t>
    </dgm:pt>
    <dgm:pt modelId="{30F837D2-3860-42D2-A8CE-9E47FB87E8E8}" type="parTrans" cxnId="{707F4D7F-571A-4887-86AC-B04AEF9C2B29}">
      <dgm:prSet/>
      <dgm:spPr/>
      <dgm:t>
        <a:bodyPr/>
        <a:lstStyle/>
        <a:p>
          <a:endParaRPr lang="ru-RU"/>
        </a:p>
      </dgm:t>
    </dgm:pt>
    <dgm:pt modelId="{BB6FC7D5-05A7-4E61-BCE2-B8927ECC831A}" type="sibTrans" cxnId="{707F4D7F-571A-4887-86AC-B04AEF9C2B29}">
      <dgm:prSet/>
      <dgm:spPr/>
      <dgm:t>
        <a:bodyPr/>
        <a:lstStyle/>
        <a:p>
          <a:endParaRPr lang="ru-RU"/>
        </a:p>
      </dgm:t>
    </dgm:pt>
    <dgm:pt modelId="{D3302093-3D9E-462F-A7F3-6ACEDCE9FCB3}" type="pres">
      <dgm:prSet presAssocID="{9B5BCCBC-5FDB-436D-B335-F1F2E74995BB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0C1C3C-B56E-4DDB-AC1D-29A6243EBA0B}" type="pres">
      <dgm:prSet presAssocID="{383786AF-BD1B-42D9-954A-1BD7925F1CAD}" presName="compNode" presStyleCnt="0"/>
      <dgm:spPr/>
    </dgm:pt>
    <dgm:pt modelId="{88344A3D-A145-46B3-A8C2-B03CCC08CDE3}" type="pres">
      <dgm:prSet presAssocID="{383786AF-BD1B-42D9-954A-1BD7925F1CAD}" presName="childRect" presStyleLbl="bgAcc1" presStyleIdx="0" presStyleCnt="2" custScaleY="14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96CBE-720F-468B-BCE1-63C786C2FE5A}" type="pres">
      <dgm:prSet presAssocID="{383786AF-BD1B-42D9-954A-1BD7925F1CA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5F85E-E4CC-4481-80C2-A678CDDD809F}" type="pres">
      <dgm:prSet presAssocID="{383786AF-BD1B-42D9-954A-1BD7925F1CAD}" presName="parentRect" presStyleLbl="alignNode1" presStyleIdx="0" presStyleCnt="2" custScaleY="40125" custLinFactNeighborX="4192" custLinFactNeighborY="54257"/>
      <dgm:spPr/>
      <dgm:t>
        <a:bodyPr/>
        <a:lstStyle/>
        <a:p>
          <a:endParaRPr lang="ru-RU"/>
        </a:p>
      </dgm:t>
    </dgm:pt>
    <dgm:pt modelId="{8AA54467-0C5B-45C1-9650-CABF61459542}" type="pres">
      <dgm:prSet presAssocID="{383786AF-BD1B-42D9-954A-1BD7925F1CAD}" presName="adorn" presStyleLbl="fgAccFollowNod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0DCDE13-53E5-4C2F-92DC-33AE419781D8}" type="pres">
      <dgm:prSet presAssocID="{610E0E94-F4B5-4792-B364-E1488A0FD4E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E30515C-16BE-4C87-9E02-75EFF48BED9D}" type="pres">
      <dgm:prSet presAssocID="{80E3D7AA-97F6-4BC9-8BDE-1E74E78CFEAD}" presName="compNode" presStyleCnt="0"/>
      <dgm:spPr/>
    </dgm:pt>
    <dgm:pt modelId="{CCA4EBB0-39A0-4B02-B4A3-198FE57912B1}" type="pres">
      <dgm:prSet presAssocID="{80E3D7AA-97F6-4BC9-8BDE-1E74E78CFEAD}" presName="childRect" presStyleLbl="bgAcc1" presStyleIdx="1" presStyleCnt="2" custScaleY="154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C7813-28F3-410A-9D06-162D384B5961}" type="pres">
      <dgm:prSet presAssocID="{80E3D7AA-97F6-4BC9-8BDE-1E74E78CFEA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FBE4F-FDC9-4201-AA39-BAF098589D7B}" type="pres">
      <dgm:prSet presAssocID="{80E3D7AA-97F6-4BC9-8BDE-1E74E78CFEAD}" presName="parentRect" presStyleLbl="alignNode1" presStyleIdx="1" presStyleCnt="2" custAng="0" custScaleX="108762" custScaleY="45326" custLinFactNeighborX="1876" custLinFactNeighborY="48241"/>
      <dgm:spPr/>
      <dgm:t>
        <a:bodyPr/>
        <a:lstStyle/>
        <a:p>
          <a:endParaRPr lang="ru-RU"/>
        </a:p>
      </dgm:t>
    </dgm:pt>
    <dgm:pt modelId="{242DFB05-A71E-435D-B881-71A5A95D14C8}" type="pres">
      <dgm:prSet presAssocID="{80E3D7AA-97F6-4BC9-8BDE-1E74E78CFEAD}" presName="adorn" presStyleLbl="fgAccFollowNode1" presStyleIdx="1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5735229-18B7-4322-8889-6D891CDD847C}" type="presOf" srcId="{F6F4A223-ED35-461B-B0C8-D50F0F2929B7}" destId="{CCA4EBB0-39A0-4B02-B4A3-198FE57912B1}" srcOrd="0" destOrd="0" presId="urn:microsoft.com/office/officeart/2005/8/layout/bList2"/>
    <dgm:cxn modelId="{C08B3D41-4EE1-414E-BFC8-70DB5AAECF17}" type="presOf" srcId="{E4FD0439-DC7B-4E2F-A1BD-B2D5B755CB9E}" destId="{CCA4EBB0-39A0-4B02-B4A3-198FE57912B1}" srcOrd="0" destOrd="15" presId="urn:microsoft.com/office/officeart/2005/8/layout/bList2"/>
    <dgm:cxn modelId="{E59B82A4-14BE-418D-BB79-C910070FD315}" type="presOf" srcId="{C3558C81-65B6-4D30-937A-64A567628AD3}" destId="{CCA4EBB0-39A0-4B02-B4A3-198FE57912B1}" srcOrd="0" destOrd="13" presId="urn:microsoft.com/office/officeart/2005/8/layout/bList2"/>
    <dgm:cxn modelId="{BFDAD351-10BD-4FE4-8D5E-47350AFC975B}" srcId="{80E3D7AA-97F6-4BC9-8BDE-1E74E78CFEAD}" destId="{C622CAAA-9BF5-45F1-97F9-69EE59CA7381}" srcOrd="1" destOrd="0" parTransId="{26B40641-D811-4D48-B81A-BE45473E4DAD}" sibTransId="{D5130A35-FD33-458D-AC66-583AE606ECB3}"/>
    <dgm:cxn modelId="{39169245-CC83-4626-86B2-CC1262FC8936}" type="presOf" srcId="{C622CAAA-9BF5-45F1-97F9-69EE59CA7381}" destId="{CCA4EBB0-39A0-4B02-B4A3-198FE57912B1}" srcOrd="0" destOrd="1" presId="urn:microsoft.com/office/officeart/2005/8/layout/bList2"/>
    <dgm:cxn modelId="{C9437CED-CE50-4B68-8963-B61D3EF71DB3}" type="presOf" srcId="{19EAE5AF-9121-486E-89E4-F2EBD3E950F4}" destId="{CCA4EBB0-39A0-4B02-B4A3-198FE57912B1}" srcOrd="0" destOrd="3" presId="urn:microsoft.com/office/officeart/2005/8/layout/bList2"/>
    <dgm:cxn modelId="{1A15B00D-B625-4A84-8CCD-C378377514F1}" srcId="{80E3D7AA-97F6-4BC9-8BDE-1E74E78CFEAD}" destId="{C3558C81-65B6-4D30-937A-64A567628AD3}" srcOrd="13" destOrd="0" parTransId="{91EFAB60-3E5A-47A4-8C22-F68B99EFF2ED}" sibTransId="{F68C5C5B-95CC-44DB-B3A2-4FF5BFA4E1D2}"/>
    <dgm:cxn modelId="{1DEA1295-7998-4E9D-9F1A-CD2CF149FA3D}" srcId="{383786AF-BD1B-42D9-954A-1BD7925F1CAD}" destId="{5733776D-0C42-4C97-BAF7-ED16768D135A}" srcOrd="3" destOrd="0" parTransId="{5AE2FC35-0583-4533-9C37-16470A981C4D}" sibTransId="{481464B5-7EDB-4B73-B8D7-11BC5A0E9F36}"/>
    <dgm:cxn modelId="{93683CA8-5DEB-429B-AD59-56F28613B715}" srcId="{383786AF-BD1B-42D9-954A-1BD7925F1CAD}" destId="{AF9DA77E-6878-4809-887E-0D80D68701CF}" srcOrd="9" destOrd="0" parTransId="{CBE8FB8E-3154-4330-B0EC-9D804763CD53}" sibTransId="{3DE615FE-8EB8-4244-9D3B-92915EB68B07}"/>
    <dgm:cxn modelId="{C726F470-2741-472D-86A0-9CFA898708FF}" type="presOf" srcId="{721F50A2-9ED2-499B-BF25-0658F7E70BAB}" destId="{88344A3D-A145-46B3-A8C2-B03CCC08CDE3}" srcOrd="0" destOrd="6" presId="urn:microsoft.com/office/officeart/2005/8/layout/bList2"/>
    <dgm:cxn modelId="{7E884151-75AC-4CA4-8DC6-21B8118DDFAB}" srcId="{80E3D7AA-97F6-4BC9-8BDE-1E74E78CFEAD}" destId="{E4FD0439-DC7B-4E2F-A1BD-B2D5B755CB9E}" srcOrd="15" destOrd="0" parTransId="{B8176775-7AD6-4131-8907-06DFAC2D4F16}" sibTransId="{8C328202-DEC7-46B8-8D46-D652C3E0D5A0}"/>
    <dgm:cxn modelId="{707F4D7F-571A-4887-86AC-B04AEF9C2B29}" srcId="{80E3D7AA-97F6-4BC9-8BDE-1E74E78CFEAD}" destId="{573FC493-9349-4FA9-9FCF-81499C2C87DF}" srcOrd="14" destOrd="0" parTransId="{30F837D2-3860-42D2-A8CE-9E47FB87E8E8}" sibTransId="{BB6FC7D5-05A7-4E61-BCE2-B8927ECC831A}"/>
    <dgm:cxn modelId="{0A70FED1-E046-43E8-B82B-1C1B1BFB6364}" type="presOf" srcId="{80E3D7AA-97F6-4BC9-8BDE-1E74E78CFEAD}" destId="{6E2FBE4F-FDC9-4201-AA39-BAF098589D7B}" srcOrd="1" destOrd="0" presId="urn:microsoft.com/office/officeart/2005/8/layout/bList2"/>
    <dgm:cxn modelId="{BD00292A-B667-4F2D-9F65-4EBC6B3ABB7B}" srcId="{80E3D7AA-97F6-4BC9-8BDE-1E74E78CFEAD}" destId="{4FBAEE16-838C-4EF5-AC55-E283BF313797}" srcOrd="12" destOrd="0" parTransId="{D683B116-74D8-401E-AE54-332F561036E2}" sibTransId="{34C33086-37EF-4714-8A33-7E3F96164C3A}"/>
    <dgm:cxn modelId="{AD0382AC-17BC-4E23-8CC9-B376F2D79BC8}" type="presOf" srcId="{8C902011-2A0B-4532-9ED3-A44DDCF42354}" destId="{88344A3D-A145-46B3-A8C2-B03CCC08CDE3}" srcOrd="0" destOrd="0" presId="urn:microsoft.com/office/officeart/2005/8/layout/bList2"/>
    <dgm:cxn modelId="{096FD1A6-291D-4552-9659-5F99B68D5DA2}" type="presOf" srcId="{383786AF-BD1B-42D9-954A-1BD7925F1CAD}" destId="{4EE96CBE-720F-468B-BCE1-63C786C2FE5A}" srcOrd="0" destOrd="0" presId="urn:microsoft.com/office/officeart/2005/8/layout/bList2"/>
    <dgm:cxn modelId="{BF76AF47-82DC-4851-A241-313B2DD10252}" type="presOf" srcId="{E0028131-F4DD-4556-96BD-D8C57BA5F85E}" destId="{CCA4EBB0-39A0-4B02-B4A3-198FE57912B1}" srcOrd="0" destOrd="8" presId="urn:microsoft.com/office/officeart/2005/8/layout/bList2"/>
    <dgm:cxn modelId="{3499D4F9-2E24-43D4-A58C-A5B96E334858}" srcId="{80E3D7AA-97F6-4BC9-8BDE-1E74E78CFEAD}" destId="{E0028131-F4DD-4556-96BD-D8C57BA5F85E}" srcOrd="8" destOrd="0" parTransId="{028666A3-01F1-4866-BC8F-DFBB034AB689}" sibTransId="{F9CFFDC9-09DE-4B0E-B797-F64B389BC1FA}"/>
    <dgm:cxn modelId="{01127294-B29F-4827-993A-47FD2DDF78DD}" srcId="{9B5BCCBC-5FDB-436D-B335-F1F2E74995BB}" destId="{383786AF-BD1B-42D9-954A-1BD7925F1CAD}" srcOrd="0" destOrd="0" parTransId="{247F00A7-5B6E-413E-BA14-46265096A231}" sibTransId="{610E0E94-F4B5-4792-B364-E1488A0FD4ED}"/>
    <dgm:cxn modelId="{5C9AC0F4-B976-4A02-805E-84C5C3345611}" type="presOf" srcId="{2A9B0389-B08D-4F6F-A765-9875A1606955}" destId="{88344A3D-A145-46B3-A8C2-B03CCC08CDE3}" srcOrd="0" destOrd="7" presId="urn:microsoft.com/office/officeart/2005/8/layout/bList2"/>
    <dgm:cxn modelId="{92817A4D-FB49-4E4E-A902-FCD2F7A9083E}" srcId="{80E3D7AA-97F6-4BC9-8BDE-1E74E78CFEAD}" destId="{11104F3C-DEDB-4156-9283-0D68C2670E53}" srcOrd="4" destOrd="0" parTransId="{0529E143-23C4-45FF-BA2A-C31089C1AC58}" sibTransId="{7C7EA8E9-B3DA-42BE-A03B-27BB3D7507AE}"/>
    <dgm:cxn modelId="{2A314A1A-6510-4694-871C-22230EFE2725}" type="presOf" srcId="{66CD9C1D-912C-49F0-B150-CEC0A9B3A13D}" destId="{88344A3D-A145-46B3-A8C2-B03CCC08CDE3}" srcOrd="0" destOrd="4" presId="urn:microsoft.com/office/officeart/2005/8/layout/bList2"/>
    <dgm:cxn modelId="{3E440271-029F-4624-8A1F-9D1A9010C752}" srcId="{80E3D7AA-97F6-4BC9-8BDE-1E74E78CFEAD}" destId="{F6F4A223-ED35-461B-B0C8-D50F0F2929B7}" srcOrd="0" destOrd="0" parTransId="{D84BD102-95DD-45AF-A86E-C762DEAB2EB0}" sibTransId="{CB2EE36C-BB52-4E84-B3E1-932326EB8CE5}"/>
    <dgm:cxn modelId="{4380EDAD-A06B-4957-A14B-FC5EE8A6BAEC}" type="presOf" srcId="{610E0E94-F4B5-4792-B364-E1488A0FD4ED}" destId="{40DCDE13-53E5-4C2F-92DC-33AE419781D8}" srcOrd="0" destOrd="0" presId="urn:microsoft.com/office/officeart/2005/8/layout/bList2"/>
    <dgm:cxn modelId="{4B9189F8-ABDC-4A10-AFEF-BF59012CA7DA}" type="presOf" srcId="{11104F3C-DEDB-4156-9283-0D68C2670E53}" destId="{CCA4EBB0-39A0-4B02-B4A3-198FE57912B1}" srcOrd="0" destOrd="4" presId="urn:microsoft.com/office/officeart/2005/8/layout/bList2"/>
    <dgm:cxn modelId="{03A51263-F85A-4B80-940D-5B43D0407949}" srcId="{383786AF-BD1B-42D9-954A-1BD7925F1CAD}" destId="{160CF78B-7507-45E0-8566-CD78A50DB935}" srcOrd="1" destOrd="0" parTransId="{E18E15D0-D365-4F5E-9276-FC93A9EA72BE}" sibTransId="{79E7A004-CAE8-4B66-A37E-D2FF95ED12B5}"/>
    <dgm:cxn modelId="{FBDC4657-FA05-4C51-A0FE-56BC632CDA87}" srcId="{80E3D7AA-97F6-4BC9-8BDE-1E74E78CFEAD}" destId="{3DD914D3-5AF7-45D0-957A-2371E5455EB3}" srcOrd="9" destOrd="0" parTransId="{1BC95DFC-E2D5-434B-98CB-A3AE7E8F5597}" sibTransId="{BC11427F-4909-4F72-AC07-3FBFE1B0115D}"/>
    <dgm:cxn modelId="{90A2992E-29C2-4288-8F60-73D1E83B86EF}" type="presOf" srcId="{2CF43138-FAC4-4EAE-80F9-648AFBA84737}" destId="{88344A3D-A145-46B3-A8C2-B03CCC08CDE3}" srcOrd="0" destOrd="10" presId="urn:microsoft.com/office/officeart/2005/8/layout/bList2"/>
    <dgm:cxn modelId="{728E4ED0-CA34-4F98-8754-E56BDB540CF6}" type="presOf" srcId="{80E3D7AA-97F6-4BC9-8BDE-1E74E78CFEAD}" destId="{E00C7813-28F3-410A-9D06-162D384B5961}" srcOrd="0" destOrd="0" presId="urn:microsoft.com/office/officeart/2005/8/layout/bList2"/>
    <dgm:cxn modelId="{75F32C69-935A-4B61-A582-637618DAFFD6}" type="presOf" srcId="{383786AF-BD1B-42D9-954A-1BD7925F1CAD}" destId="{CC45F85E-E4CC-4481-80C2-A678CDDD809F}" srcOrd="1" destOrd="0" presId="urn:microsoft.com/office/officeart/2005/8/layout/bList2"/>
    <dgm:cxn modelId="{D43B0259-E82D-4C37-AAFF-8D6336D7C50D}" srcId="{383786AF-BD1B-42D9-954A-1BD7925F1CAD}" destId="{8C902011-2A0B-4532-9ED3-A44DDCF42354}" srcOrd="0" destOrd="0" parTransId="{1623A19F-47B4-4EE5-95F3-F47DEC5D22E2}" sibTransId="{1F66763F-2F0E-4419-A726-C6AD1748961D}"/>
    <dgm:cxn modelId="{729E9952-0E0F-4B6D-9148-3546B9599F78}" srcId="{80E3D7AA-97F6-4BC9-8BDE-1E74E78CFEAD}" destId="{3E74EDFB-3001-4034-B190-D472991AE08E}" srcOrd="2" destOrd="0" parTransId="{067DB447-BE3A-495A-A6BC-C53F09B63B67}" sibTransId="{84B50C1B-6D7B-4FE6-A13C-B757BF63D0EC}"/>
    <dgm:cxn modelId="{A9B86C83-0507-4E94-8954-FA979D4B273D}" type="presOf" srcId="{5733776D-0C42-4C97-BAF7-ED16768D135A}" destId="{88344A3D-A145-46B3-A8C2-B03CCC08CDE3}" srcOrd="0" destOrd="3" presId="urn:microsoft.com/office/officeart/2005/8/layout/bList2"/>
    <dgm:cxn modelId="{B0EB3514-63D3-4D48-8FE0-E4811CC2DB31}" type="presOf" srcId="{160CF78B-7507-45E0-8566-CD78A50DB935}" destId="{88344A3D-A145-46B3-A8C2-B03CCC08CDE3}" srcOrd="0" destOrd="1" presId="urn:microsoft.com/office/officeart/2005/8/layout/bList2"/>
    <dgm:cxn modelId="{C33E9B2C-EC92-45FA-A323-CF310F60C6DB}" type="presOf" srcId="{59145EE8-9E7F-44A1-A9DA-173925AA13EF}" destId="{CCA4EBB0-39A0-4B02-B4A3-198FE57912B1}" srcOrd="0" destOrd="11" presId="urn:microsoft.com/office/officeart/2005/8/layout/bList2"/>
    <dgm:cxn modelId="{77527DBB-0607-49A3-BE02-B2E2426BFE05}" type="presOf" srcId="{AF9DA77E-6878-4809-887E-0D80D68701CF}" destId="{88344A3D-A145-46B3-A8C2-B03CCC08CDE3}" srcOrd="0" destOrd="9" presId="urn:microsoft.com/office/officeart/2005/8/layout/bList2"/>
    <dgm:cxn modelId="{30B8AA4C-A94B-494D-9FA9-1BDA750A3578}" type="presOf" srcId="{3E74EDFB-3001-4034-B190-D472991AE08E}" destId="{CCA4EBB0-39A0-4B02-B4A3-198FE57912B1}" srcOrd="0" destOrd="2" presId="urn:microsoft.com/office/officeart/2005/8/layout/bList2"/>
    <dgm:cxn modelId="{E2540A63-CB8F-44A8-B76C-4BE5E42A9CE5}" srcId="{383786AF-BD1B-42D9-954A-1BD7925F1CAD}" destId="{721F50A2-9ED2-499B-BF25-0658F7E70BAB}" srcOrd="6" destOrd="0" parTransId="{D6E734FD-8ADC-4C4B-9FF2-0DAFF980DEC4}" sibTransId="{191F04EE-C35B-4970-B5C0-9F4D17312CAF}"/>
    <dgm:cxn modelId="{120CB7A6-9FC5-4CB3-A3D1-7E390961F997}" srcId="{80E3D7AA-97F6-4BC9-8BDE-1E74E78CFEAD}" destId="{E2D9DF6C-474E-4951-A780-698699F0C8B4}" srcOrd="5" destOrd="0" parTransId="{F83B51FA-20EF-4AF8-B563-D60BEA885BDB}" sibTransId="{02A16F42-CB75-4098-8DE3-2CED73B88563}"/>
    <dgm:cxn modelId="{7CD0017F-83A6-4E2C-9122-425C0B0CF503}" type="presOf" srcId="{C27BE9CE-607F-42FC-88EA-44EF75FE2398}" destId="{88344A3D-A145-46B3-A8C2-B03CCC08CDE3}" srcOrd="0" destOrd="2" presId="urn:microsoft.com/office/officeart/2005/8/layout/bList2"/>
    <dgm:cxn modelId="{03FC4489-9EB0-4256-9127-5173510CDBA0}" srcId="{383786AF-BD1B-42D9-954A-1BD7925F1CAD}" destId="{8653ACA8-C5BB-476C-BBE5-EAE2BB7E3B14}" srcOrd="8" destOrd="0" parTransId="{B12B2792-E918-4108-BE82-1C2AF0EE77A8}" sibTransId="{8E76BEC5-B505-49F5-BE17-C34C3065B979}"/>
    <dgm:cxn modelId="{BAF8EC03-2D08-4ECB-BBE8-1EFD327F2294}" type="presOf" srcId="{41D4EF62-DAA1-4935-8202-EEFD53942A70}" destId="{CCA4EBB0-39A0-4B02-B4A3-198FE57912B1}" srcOrd="0" destOrd="10" presId="urn:microsoft.com/office/officeart/2005/8/layout/bList2"/>
    <dgm:cxn modelId="{08EAB833-092B-43DA-9B50-D47AECC064E4}" srcId="{80E3D7AA-97F6-4BC9-8BDE-1E74E78CFEAD}" destId="{84A51CC8-2460-4197-AA84-AF110FD7BD42}" srcOrd="7" destOrd="0" parTransId="{C0A9C8A0-7F9D-4EB6-9CF7-09BC3C09531F}" sibTransId="{3F100260-AAD7-45EE-A863-51AB49572A42}"/>
    <dgm:cxn modelId="{B543AE2F-4FFC-450B-9E07-A8A84388D63D}" srcId="{80E3D7AA-97F6-4BC9-8BDE-1E74E78CFEAD}" destId="{7B1DCE35-9B36-4E16-9EF6-3B4CA87692D6}" srcOrd="6" destOrd="0" parTransId="{DF34351A-0602-4FB5-BFF7-92D6242E5789}" sibTransId="{AE6ADD09-58F9-4F27-93B3-05885EB8E5EB}"/>
    <dgm:cxn modelId="{2D744CDB-C671-42A2-941E-852C237DFF59}" srcId="{80E3D7AA-97F6-4BC9-8BDE-1E74E78CFEAD}" destId="{41D4EF62-DAA1-4935-8202-EEFD53942A70}" srcOrd="10" destOrd="0" parTransId="{A6618031-A667-4097-9962-D262DE024924}" sibTransId="{BCB3B056-234F-4410-B093-587D3C92F9A6}"/>
    <dgm:cxn modelId="{3CEC8300-17CF-4929-98B7-7471F4DDA6F2}" type="presOf" srcId="{3DD914D3-5AF7-45D0-957A-2371E5455EB3}" destId="{CCA4EBB0-39A0-4B02-B4A3-198FE57912B1}" srcOrd="0" destOrd="9" presId="urn:microsoft.com/office/officeart/2005/8/layout/bList2"/>
    <dgm:cxn modelId="{3B010860-50E5-448E-B6A1-B916C7F2F3A2}" srcId="{383786AF-BD1B-42D9-954A-1BD7925F1CAD}" destId="{C27BE9CE-607F-42FC-88EA-44EF75FE2398}" srcOrd="2" destOrd="0" parTransId="{75D7CE9E-E448-4F21-ABD9-4096C5F16E3A}" sibTransId="{62A12A08-BDAE-4270-BD12-553EDF088EFC}"/>
    <dgm:cxn modelId="{BAEC2006-33C4-4130-8D0D-6EC01CAC9A9F}" type="presOf" srcId="{84A51CC8-2460-4197-AA84-AF110FD7BD42}" destId="{CCA4EBB0-39A0-4B02-B4A3-198FE57912B1}" srcOrd="0" destOrd="7" presId="urn:microsoft.com/office/officeart/2005/8/layout/bList2"/>
    <dgm:cxn modelId="{2E5BB256-6338-4602-99B1-886259A4A8DA}" srcId="{80E3D7AA-97F6-4BC9-8BDE-1E74E78CFEAD}" destId="{59145EE8-9E7F-44A1-A9DA-173925AA13EF}" srcOrd="11" destOrd="0" parTransId="{2986FF51-0D92-4923-A1CE-DAD8A784FACF}" sibTransId="{BD82893A-97A5-4BC3-8E68-BB5EE3B3869A}"/>
    <dgm:cxn modelId="{2DFD4589-2F31-4205-A6B9-18C1927235BA}" srcId="{9B5BCCBC-5FDB-436D-B335-F1F2E74995BB}" destId="{80E3D7AA-97F6-4BC9-8BDE-1E74E78CFEAD}" srcOrd="1" destOrd="0" parTransId="{52993AA1-0C41-43D2-84B9-F9C864CA74B8}" sibTransId="{FE8B534D-BF7B-4D5F-837B-5977630EF196}"/>
    <dgm:cxn modelId="{F6272655-F8A3-43CC-A801-B92578FB146A}" type="presOf" srcId="{B11E7B88-13F2-4B84-80C3-DF1083FE9AD3}" destId="{88344A3D-A145-46B3-A8C2-B03CCC08CDE3}" srcOrd="0" destOrd="5" presId="urn:microsoft.com/office/officeart/2005/8/layout/bList2"/>
    <dgm:cxn modelId="{CE6BE157-C8F1-4833-BD5F-E128C419C6EC}" type="presOf" srcId="{8653ACA8-C5BB-476C-BBE5-EAE2BB7E3B14}" destId="{88344A3D-A145-46B3-A8C2-B03CCC08CDE3}" srcOrd="0" destOrd="8" presId="urn:microsoft.com/office/officeart/2005/8/layout/bList2"/>
    <dgm:cxn modelId="{759DEB14-4347-4829-AF9D-C4119AE9E130}" type="presOf" srcId="{7B1DCE35-9B36-4E16-9EF6-3B4CA87692D6}" destId="{CCA4EBB0-39A0-4B02-B4A3-198FE57912B1}" srcOrd="0" destOrd="6" presId="urn:microsoft.com/office/officeart/2005/8/layout/bList2"/>
    <dgm:cxn modelId="{34A92F61-2849-450D-B7CC-63E60B4BD8B6}" srcId="{383786AF-BD1B-42D9-954A-1BD7925F1CAD}" destId="{B11E7B88-13F2-4B84-80C3-DF1083FE9AD3}" srcOrd="5" destOrd="0" parTransId="{E70B398E-D5C8-44F5-8655-89A3E1757E5C}" sibTransId="{4D8B0701-549E-47FC-9542-191D7C94487C}"/>
    <dgm:cxn modelId="{7E6A4AA0-9D88-4E9A-A87B-A225BB344F51}" type="presOf" srcId="{9B5BCCBC-5FDB-436D-B335-F1F2E74995BB}" destId="{D3302093-3D9E-462F-A7F3-6ACEDCE9FCB3}" srcOrd="0" destOrd="0" presId="urn:microsoft.com/office/officeart/2005/8/layout/bList2"/>
    <dgm:cxn modelId="{5EE7BC14-6FEB-4CAC-9319-F688C43EF2DE}" srcId="{383786AF-BD1B-42D9-954A-1BD7925F1CAD}" destId="{2A9B0389-B08D-4F6F-A765-9875A1606955}" srcOrd="7" destOrd="0" parTransId="{0B0D6277-E89C-4AA3-988B-DD40A691DF79}" sibTransId="{FD96DB04-744D-4F91-BE1C-1CD341E48804}"/>
    <dgm:cxn modelId="{0BB8CFB6-A3CB-43B5-820C-72F64D213C40}" srcId="{383786AF-BD1B-42D9-954A-1BD7925F1CAD}" destId="{66CD9C1D-912C-49F0-B150-CEC0A9B3A13D}" srcOrd="4" destOrd="0" parTransId="{960F730E-8CAC-4DDE-91A2-05931E1A2EE0}" sibTransId="{381A9FCF-FC98-41D7-A03C-BB8A30D5F6A3}"/>
    <dgm:cxn modelId="{B7B45B9D-95CF-4D0E-A3B2-10985B5C327E}" type="presOf" srcId="{573FC493-9349-4FA9-9FCF-81499C2C87DF}" destId="{CCA4EBB0-39A0-4B02-B4A3-198FE57912B1}" srcOrd="0" destOrd="14" presId="urn:microsoft.com/office/officeart/2005/8/layout/bList2"/>
    <dgm:cxn modelId="{A6C51472-0595-440E-8AFD-9F7BDAF760B1}" srcId="{80E3D7AA-97F6-4BC9-8BDE-1E74E78CFEAD}" destId="{19EAE5AF-9121-486E-89E4-F2EBD3E950F4}" srcOrd="3" destOrd="0" parTransId="{3035A5CD-362A-4F64-8C88-C3F5D9E4A348}" sibTransId="{39A95DA5-56CE-40B0-940F-30E90C2D311E}"/>
    <dgm:cxn modelId="{66C08D8E-8F81-4E35-A57C-75E803F0E249}" type="presOf" srcId="{4FBAEE16-838C-4EF5-AC55-E283BF313797}" destId="{CCA4EBB0-39A0-4B02-B4A3-198FE57912B1}" srcOrd="0" destOrd="12" presId="urn:microsoft.com/office/officeart/2005/8/layout/bList2"/>
    <dgm:cxn modelId="{48661C54-5314-4DCB-ADF2-D1713200C9BE}" srcId="{383786AF-BD1B-42D9-954A-1BD7925F1CAD}" destId="{2CF43138-FAC4-4EAE-80F9-648AFBA84737}" srcOrd="10" destOrd="0" parTransId="{2EC8B4BE-0DD2-40AE-ACA4-37176E54774D}" sibTransId="{FEAEFCA3-8A1C-4397-8B3E-B7C69226F27A}"/>
    <dgm:cxn modelId="{A730E8CA-4F21-4F12-98E5-61400EF99B09}" type="presOf" srcId="{E2D9DF6C-474E-4951-A780-698699F0C8B4}" destId="{CCA4EBB0-39A0-4B02-B4A3-198FE57912B1}" srcOrd="0" destOrd="5" presId="urn:microsoft.com/office/officeart/2005/8/layout/bList2"/>
    <dgm:cxn modelId="{75E54A90-602A-4FAB-A65F-6CD98CC84222}" type="presParOf" srcId="{D3302093-3D9E-462F-A7F3-6ACEDCE9FCB3}" destId="{F40C1C3C-B56E-4DDB-AC1D-29A6243EBA0B}" srcOrd="0" destOrd="0" presId="urn:microsoft.com/office/officeart/2005/8/layout/bList2"/>
    <dgm:cxn modelId="{17FC2374-A721-43F0-9125-7FF80F08378F}" type="presParOf" srcId="{F40C1C3C-B56E-4DDB-AC1D-29A6243EBA0B}" destId="{88344A3D-A145-46B3-A8C2-B03CCC08CDE3}" srcOrd="0" destOrd="0" presId="urn:microsoft.com/office/officeart/2005/8/layout/bList2"/>
    <dgm:cxn modelId="{827DD390-6BE7-4B9B-88C8-397218912B31}" type="presParOf" srcId="{F40C1C3C-B56E-4DDB-AC1D-29A6243EBA0B}" destId="{4EE96CBE-720F-468B-BCE1-63C786C2FE5A}" srcOrd="1" destOrd="0" presId="urn:microsoft.com/office/officeart/2005/8/layout/bList2"/>
    <dgm:cxn modelId="{48577F9F-114A-49ED-B6CD-20664B145BE8}" type="presParOf" srcId="{F40C1C3C-B56E-4DDB-AC1D-29A6243EBA0B}" destId="{CC45F85E-E4CC-4481-80C2-A678CDDD809F}" srcOrd="2" destOrd="0" presId="urn:microsoft.com/office/officeart/2005/8/layout/bList2"/>
    <dgm:cxn modelId="{4F861A80-A537-49C1-9902-996231F2A60D}" type="presParOf" srcId="{F40C1C3C-B56E-4DDB-AC1D-29A6243EBA0B}" destId="{8AA54467-0C5B-45C1-9650-CABF61459542}" srcOrd="3" destOrd="0" presId="urn:microsoft.com/office/officeart/2005/8/layout/bList2"/>
    <dgm:cxn modelId="{03618D3C-C3C8-4E7C-AA69-3647EB8EBA5B}" type="presParOf" srcId="{D3302093-3D9E-462F-A7F3-6ACEDCE9FCB3}" destId="{40DCDE13-53E5-4C2F-92DC-33AE419781D8}" srcOrd="1" destOrd="0" presId="urn:microsoft.com/office/officeart/2005/8/layout/bList2"/>
    <dgm:cxn modelId="{45270D49-4777-42E2-A458-8CA9C2283F1F}" type="presParOf" srcId="{D3302093-3D9E-462F-A7F3-6ACEDCE9FCB3}" destId="{8E30515C-16BE-4C87-9E02-75EFF48BED9D}" srcOrd="2" destOrd="0" presId="urn:microsoft.com/office/officeart/2005/8/layout/bList2"/>
    <dgm:cxn modelId="{81CBFE0F-5642-4D56-8C64-F9AB9C06F0AC}" type="presParOf" srcId="{8E30515C-16BE-4C87-9E02-75EFF48BED9D}" destId="{CCA4EBB0-39A0-4B02-B4A3-198FE57912B1}" srcOrd="0" destOrd="0" presId="urn:microsoft.com/office/officeart/2005/8/layout/bList2"/>
    <dgm:cxn modelId="{55C277A8-275A-4218-9D0C-1B6B4837CD67}" type="presParOf" srcId="{8E30515C-16BE-4C87-9E02-75EFF48BED9D}" destId="{E00C7813-28F3-410A-9D06-162D384B5961}" srcOrd="1" destOrd="0" presId="urn:microsoft.com/office/officeart/2005/8/layout/bList2"/>
    <dgm:cxn modelId="{75959049-472A-45DA-8E68-274DC848E183}" type="presParOf" srcId="{8E30515C-16BE-4C87-9E02-75EFF48BED9D}" destId="{6E2FBE4F-FDC9-4201-AA39-BAF098589D7B}" srcOrd="2" destOrd="0" presId="urn:microsoft.com/office/officeart/2005/8/layout/bList2"/>
    <dgm:cxn modelId="{F75B7D20-8CE4-4762-A47C-14714E4CBA84}" type="presParOf" srcId="{8E30515C-16BE-4C87-9E02-75EFF48BED9D}" destId="{242DFB05-A71E-435D-B881-71A5A95D14C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4A3D-A145-46B3-A8C2-B03CCC08CDE3}">
      <dsp:nvSpPr>
        <dsp:cNvPr id="0" name=""/>
        <dsp:cNvSpPr/>
      </dsp:nvSpPr>
      <dsp:spPr>
        <a:xfrm>
          <a:off x="4235" y="395890"/>
          <a:ext cx="3581336" cy="396014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</a:rPr>
            <a:t>8 обязательных учебных предметов</a:t>
          </a:r>
          <a:endParaRPr lang="ru-RU" sz="14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Русский язык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Литература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Иностранный язык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Математика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История (Россия в мире)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Физическая культура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/>
            <a:t>ОБЖ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Астрономия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</a:rPr>
            <a:t>Не менее 5 учебных предметов по выбору</a:t>
          </a:r>
          <a:endParaRPr lang="ru-RU" sz="16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solidFill>
                <a:srgbClr val="FF0000"/>
              </a:solidFill>
            </a:rPr>
            <a:t>Из них: не менее 3 профильных учебных предметов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88150" y="479805"/>
        <a:ext cx="3413506" cy="3876234"/>
      </dsp:txXfrm>
    </dsp:sp>
    <dsp:sp modelId="{CC45F85E-E4CC-4481-80C2-A678CDDD809F}">
      <dsp:nvSpPr>
        <dsp:cNvPr id="0" name=""/>
        <dsp:cNvSpPr/>
      </dsp:nvSpPr>
      <dsp:spPr>
        <a:xfrm>
          <a:off x="154364" y="4680526"/>
          <a:ext cx="3581336" cy="461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Было</a:t>
          </a:r>
          <a:endParaRPr lang="ru-RU" sz="3300" kern="1200" dirty="0"/>
        </a:p>
      </dsp:txBody>
      <dsp:txXfrm>
        <a:off x="154364" y="4680526"/>
        <a:ext cx="2522068" cy="461260"/>
      </dsp:txXfrm>
    </dsp:sp>
    <dsp:sp modelId="{8AA54467-0C5B-45C1-9650-CABF61459542}">
      <dsp:nvSpPr>
        <dsp:cNvPr id="0" name=""/>
        <dsp:cNvSpPr/>
      </dsp:nvSpPr>
      <dsp:spPr>
        <a:xfrm>
          <a:off x="2627613" y="3895257"/>
          <a:ext cx="1253467" cy="125346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4EBB0-39A0-4B02-B4A3-198FE57912B1}">
      <dsp:nvSpPr>
        <dsp:cNvPr id="0" name=""/>
        <dsp:cNvSpPr/>
      </dsp:nvSpPr>
      <dsp:spPr>
        <a:xfrm>
          <a:off x="4348518" y="354318"/>
          <a:ext cx="3581336" cy="412643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</a:rPr>
            <a:t>13 обязательных учебных предметов</a:t>
          </a:r>
          <a:endParaRPr lang="ru-RU" sz="18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Русский язык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Литература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Иностранный язык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Математика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Информатика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Физика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Химия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Биология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История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География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Обществознание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Физическая культура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ОБЖ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</a:rPr>
            <a:t>Из них: не менее 2 профильных учебных предметов</a:t>
          </a:r>
          <a:endParaRPr lang="ru-RU" sz="16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4432433" y="438233"/>
        <a:ext cx="3413506" cy="4042519"/>
      </dsp:txXfrm>
    </dsp:sp>
    <dsp:sp modelId="{6E2FBE4F-FDC9-4201-AA39-BAF098589D7B}">
      <dsp:nvSpPr>
        <dsp:cNvPr id="0" name=""/>
        <dsp:cNvSpPr/>
      </dsp:nvSpPr>
      <dsp:spPr>
        <a:xfrm>
          <a:off x="4258806" y="4623045"/>
          <a:ext cx="3895133" cy="52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0" rIns="4191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Станет</a:t>
          </a:r>
          <a:endParaRPr lang="ru-RU" sz="3300" kern="1200" dirty="0"/>
        </a:p>
      </dsp:txBody>
      <dsp:txXfrm>
        <a:off x="4258806" y="4623045"/>
        <a:ext cx="2743051" cy="521048"/>
      </dsp:txXfrm>
    </dsp:sp>
    <dsp:sp modelId="{242DFB05-A71E-435D-B881-71A5A95D14C8}">
      <dsp:nvSpPr>
        <dsp:cNvPr id="0" name=""/>
        <dsp:cNvSpPr/>
      </dsp:nvSpPr>
      <dsp:spPr>
        <a:xfrm>
          <a:off x="6971896" y="3936829"/>
          <a:ext cx="1253467" cy="125346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2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5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60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8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80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3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7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8EB8-7A8E-4650-B3EF-0ACA30D6DB19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28B9-95A7-4B65-A930-6E7D63E8E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2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3577952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Родительское собрание будущих 10-х классов по переходу на обучение по обновленному ФГОС СОО с 01.09.2023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5" y="188640"/>
            <a:ext cx="2448271" cy="208823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2866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448271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СРЕДНЕГО ОБЩЕГО ОБРАЗОВАНИЯ,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ПРИКАЗОМ МИНИСТЕРСТВА ОБРАЗОВАНИЯ И НАУКИ РОССИЙСКОЙ ФЕДЕРАЦИИ ОТ 17 МАЯ 2012 Г. N 413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7416824" cy="136815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2200" b="1" dirty="0">
                <a:solidFill>
                  <a:srgbClr val="0070C0"/>
                </a:solidFill>
              </a:rPr>
              <a:t>ПОДГОТОВКА К РЕАЛИЗАЦИИ ФЕДЕРАЛЬНОГО ГОСУДАРСТВЕННОГО ОБРАЗОВАТЕЛЬНОГО СТАНДАРТА СРЕДНЕГО ОБЩЕГО ОБРАЗОВАНИЯ В 2023-2024 УЧЕБНОМ </a:t>
            </a:r>
            <a:r>
              <a:rPr lang="ru-RU" sz="2100" b="1" dirty="0">
                <a:solidFill>
                  <a:srgbClr val="0070C0"/>
                </a:solidFill>
              </a:rPr>
              <a:t>ГОДУ</a:t>
            </a:r>
            <a:endParaRPr lang="ru-RU" sz="21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7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срок освоения основной образовательной программы среднего общего образования – 2 года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учебных занятий за 2 года на одного обучающегося – не менее 2170 часов (32 часа) и не более 2516 часов (не более 37 часов в неделю).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48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97838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МИНИСТЕРСТВО ПРОСВЕЩЕНИЯ РОССИЙСКОЙ ФЕДЕРАЦИИ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 августа 2022 г. N 732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N 413»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3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 ФГОС СОО с 01.09.2023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495389"/>
              </p:ext>
            </p:extLst>
          </p:nvPr>
        </p:nvGraphicFramePr>
        <p:xfrm>
          <a:off x="457200" y="1124744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38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В\Desktop\Обновл ФГОС\на сайт по обновленным ФГОС СОО\На сайт раздел родителям\1ФГОС-СОО-памятка для родител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2493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46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3577952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Родительское собрание будущих 10-х классов по переходу на обучение по обновленному ФГОС СОО с 01.09.2023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5" y="188640"/>
            <a:ext cx="2448271" cy="2088231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61557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 ФГОС СОО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N 413</vt:lpstr>
      <vt:lpstr>Презентация PowerPoint</vt:lpstr>
      <vt:lpstr>Презентация PowerPoint</vt:lpstr>
      <vt:lpstr>Изменения  ФГОС СОО с 01.09.2023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СОО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N 413</dc:title>
  <dc:creator>ТВ</dc:creator>
  <cp:lastModifiedBy>ТВ</cp:lastModifiedBy>
  <cp:revision>9</cp:revision>
  <dcterms:created xsi:type="dcterms:W3CDTF">2023-04-24T13:51:16Z</dcterms:created>
  <dcterms:modified xsi:type="dcterms:W3CDTF">2023-04-25T06:02:12Z</dcterms:modified>
</cp:coreProperties>
</file>