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56" r:id="rId3"/>
    <p:sldId id="298" r:id="rId4"/>
    <p:sldId id="300" r:id="rId5"/>
    <p:sldId id="299" r:id="rId6"/>
    <p:sldId id="29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>
      <p:cViewPr varScale="1">
        <p:scale>
          <a:sx n="89" d="100"/>
          <a:sy n="89" d="100"/>
        </p:scale>
        <p:origin x="1306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B9995-7D51-4324-A7CA-88A2A50F7628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C0662-6573-42B7-8024-9C4E99092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2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953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07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24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456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948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4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7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72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42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36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1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45AEE7-BC0D-4EAD-9C64-67E5E1754C3B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BFE3C5-6C49-43AC-B6F7-6CE38526FB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4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licey89@yandex.ru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556792"/>
            <a:ext cx="6694512" cy="2376264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ВСОШ </a:t>
            </a:r>
            <a:r>
              <a:rPr lang="ru-RU" dirty="0" smtClean="0"/>
              <a:t>2021-2022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40645"/>
            <a:ext cx="2377646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9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Результаты участия обучающихся 7-11 класс во Всероссийской олимпиаде школьников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324"/>
            <a:ext cx="1692879" cy="1862167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</p:nvPr>
        </p:nvGraphicFramePr>
        <p:xfrm>
          <a:off x="895032" y="3214052"/>
          <a:ext cx="6591935" cy="16459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899795"/>
                <a:gridCol w="1095375"/>
                <a:gridCol w="1095375"/>
                <a:gridCol w="877570"/>
                <a:gridCol w="877570"/>
                <a:gridCol w="877570"/>
                <a:gridCol w="868680"/>
              </a:tblGrid>
              <a:tr h="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этап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 этап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 этап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побед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4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Сравнительный анализ участия лицеистов во Всероссийской олимпиаде школьников по предметам естественно-математического цикла за три 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324"/>
            <a:ext cx="1692879" cy="1862167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</p:nvPr>
        </p:nvGraphicFramePr>
        <p:xfrm>
          <a:off x="1256030" y="1842452"/>
          <a:ext cx="5869940" cy="43891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09640"/>
                <a:gridCol w="1309640"/>
                <a:gridCol w="795753"/>
                <a:gridCol w="795753"/>
                <a:gridCol w="829577"/>
                <a:gridCol w="82957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Этапы олимпиады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2019/2020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2020/2021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 (15)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 (17)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 (35)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(7)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( 3 )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 (13)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 (7)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(7)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 (24)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 (13)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 (21)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(19)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169 (53)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 (6)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(16)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Астрономия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 (10)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 (8)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 (16)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64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60185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700" dirty="0"/>
              <a:t>Участники муниципального этапа многопредметной олимпиады школьников</a:t>
            </a:r>
            <a:br>
              <a:rPr lang="ru-RU" sz="2700" dirty="0"/>
            </a:br>
            <a:r>
              <a:rPr lang="ru-RU" sz="2700" dirty="0"/>
              <a:t>4 классов (2020-2021 учебный год)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14324"/>
            <a:ext cx="1692879" cy="1862167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</p:nvPr>
        </p:nvGraphicFramePr>
        <p:xfrm>
          <a:off x="1141095" y="3031172"/>
          <a:ext cx="6099810" cy="2011680"/>
        </p:xfrm>
        <a:graphic>
          <a:graphicData uri="http://schemas.openxmlformats.org/drawingml/2006/table">
            <a:tbl>
              <a:tblPr firstRow="1" firstCol="1" bandRow="1"/>
              <a:tblGrid>
                <a:gridCol w="823779"/>
                <a:gridCol w="767844"/>
                <a:gridCol w="823779"/>
                <a:gridCol w="792139"/>
                <a:gridCol w="792139"/>
                <a:gridCol w="753719"/>
                <a:gridCol w="753719"/>
                <a:gridCol w="592692"/>
              </a:tblGrid>
              <a:tr h="1441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Школьный этап (4-е классы)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участников из 4-х классов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количество человек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победителей из 4-х классов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количество человек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призеров из 4-х классов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количество человек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Русский язык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19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4365625"/>
            <a:ext cx="7776864" cy="2111375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г. Кемерово,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ул. Ю. Смирнова, 18А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8(3842)64-15-64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</a:t>
            </a: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licey89@yandex.ru</a:t>
            </a:r>
            <a:endParaRPr lang="en-US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buClrTx/>
              <a:buSzTx/>
              <a:buNone/>
            </a:pPr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 </a:t>
            </a:r>
            <a:r>
              <a:rPr lang="en-US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licey89.ru</a:t>
            </a:r>
            <a:endParaRPr lang="ru-RU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005" y="1052736"/>
            <a:ext cx="2274005" cy="24995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005" y="1053520"/>
            <a:ext cx="2274005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1610</TotalTime>
  <Words>432</Words>
  <Application>Microsoft Office PowerPoint</Application>
  <PresentationFormat>Экран (4:3)</PresentationFormat>
  <Paragraphs>217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Schoolbook</vt:lpstr>
      <vt:lpstr>Times New Roman</vt:lpstr>
      <vt:lpstr>Wingdings</vt:lpstr>
      <vt:lpstr>Wingdings 2</vt:lpstr>
      <vt:lpstr>Эркер</vt:lpstr>
      <vt:lpstr>Ясность</vt:lpstr>
      <vt:lpstr>Результаты ВСОШ 2021-2022</vt:lpstr>
      <vt:lpstr>Результаты участия обучающихся 7-11 класс во Всероссийской олимпиаде школьников </vt:lpstr>
      <vt:lpstr>Сравнительный анализ участия лицеистов во Всероссийской олимпиаде школьников по предметам естественно-математического цикла за три года </vt:lpstr>
      <vt:lpstr> Участники муниципального этапа многопредметной олимпиады школьников 4 классов (2020-2021 учебный год)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системы методической работы в МБОУ «Лицей №89»</dc:title>
  <dc:creator>1</dc:creator>
  <cp:lastModifiedBy>Учетная запись Майкрософт</cp:lastModifiedBy>
  <cp:revision>111</cp:revision>
  <dcterms:created xsi:type="dcterms:W3CDTF">2021-11-10T14:39:42Z</dcterms:created>
  <dcterms:modified xsi:type="dcterms:W3CDTF">2023-08-21T05:58:25Z</dcterms:modified>
</cp:coreProperties>
</file>