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sldIdLst>
    <p:sldId id="256" r:id="rId3"/>
    <p:sldId id="298" r:id="rId4"/>
    <p:sldId id="300" r:id="rId5"/>
    <p:sldId id="299" r:id="rId6"/>
    <p:sldId id="29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>
      <p:cViewPr varScale="1">
        <p:scale>
          <a:sx n="89" d="100"/>
          <a:sy n="89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B9995-7D51-4324-A7CA-88A2A50F7628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C0662-6573-42B7-8024-9C4E99092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2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953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07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24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456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948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45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77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72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42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936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1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4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licey89@yandex.ru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556792"/>
            <a:ext cx="6694512" cy="2376264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ВСОШ </a:t>
            </a:r>
            <a:r>
              <a:rPr lang="ru-RU" dirty="0" smtClean="0"/>
              <a:t>2022-2023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40645"/>
            <a:ext cx="2377646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участия обучающихся 7-11 класс во Всероссийской олимпиаде школьников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4324"/>
            <a:ext cx="1692879" cy="186216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1062990" y="3185160"/>
          <a:ext cx="6256020" cy="170370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933460"/>
                <a:gridCol w="982590"/>
                <a:gridCol w="1064275"/>
                <a:gridCol w="1064275"/>
                <a:gridCol w="781929"/>
                <a:gridCol w="754700"/>
                <a:gridCol w="674791"/>
              </a:tblGrid>
              <a:tr h="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этап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 этап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 этап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побед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побед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побед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4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Сравнительный анализ участия лицеистов во Всероссийской олимпиаде школьников по предметам естественно-математического цикла за три </a:t>
            </a: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4324"/>
            <a:ext cx="1692879" cy="186216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1279524" y="1842452"/>
          <a:ext cx="5822952" cy="4389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03229"/>
                <a:gridCol w="1303229"/>
                <a:gridCol w="793580"/>
                <a:gridCol w="813776"/>
                <a:gridCol w="813776"/>
                <a:gridCol w="79536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Этапы олимпиады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2020/2021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2021-2022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2022-2023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 (17)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(6)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159 (26)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( 3 )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 (10)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 (7)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(7)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(6)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106( 20)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 (21)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 (19)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 (11)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200( 51)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 (6)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87(15)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Астрономия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 (10)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 (8)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 (9)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 (20)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64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60185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Участники муниципального этапа многопредметной олимпиады школьников</a:t>
            </a:r>
            <a:br>
              <a:rPr lang="ru-RU" sz="2700" dirty="0"/>
            </a:br>
            <a:r>
              <a:rPr lang="ru-RU" sz="2700" dirty="0"/>
              <a:t>4 классов (2020-2021 учебный год)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4324"/>
            <a:ext cx="1692879" cy="1862167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1068704" y="3114992"/>
          <a:ext cx="6244591" cy="1844040"/>
        </p:xfrm>
        <a:graphic>
          <a:graphicData uri="http://schemas.openxmlformats.org/drawingml/2006/table">
            <a:tbl>
              <a:tblPr firstRow="1" firstCol="1" bandRow="1"/>
              <a:tblGrid>
                <a:gridCol w="825890"/>
                <a:gridCol w="769811"/>
                <a:gridCol w="825890"/>
                <a:gridCol w="794169"/>
                <a:gridCol w="794169"/>
                <a:gridCol w="755650"/>
                <a:gridCol w="755650"/>
                <a:gridCol w="723362"/>
              </a:tblGrid>
              <a:tr h="144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этап (4-е классы)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участников из 4-х классов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количество человек с ОВЗ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победителей из 4-х классов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количество человек с ОВЗ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призеров из 4-х классов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количество человек с ОВЗ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Русский язык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Математика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19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4365625"/>
            <a:ext cx="7776864" cy="2111375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г. Кемерово,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ул. Ю. Смирнова, 18А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8(3842)64-15-64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 </a:t>
            </a: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licey89@yandex.ru</a:t>
            </a:r>
            <a:endParaRPr lang="en-US" sz="1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 </a:t>
            </a: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licey89.ru</a:t>
            </a:r>
            <a:endParaRPr lang="ru-RU" sz="1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005" y="1052736"/>
            <a:ext cx="2274005" cy="24995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005" y="1053520"/>
            <a:ext cx="2274005" cy="249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1612</TotalTime>
  <Words>423</Words>
  <Application>Microsoft Office PowerPoint</Application>
  <PresentationFormat>Экран (4:3)</PresentationFormat>
  <Paragraphs>209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Ясность</vt:lpstr>
      <vt:lpstr>Результаты ВСОШ 2022-2023</vt:lpstr>
      <vt:lpstr>Результаты участия обучающихся 7-11 класс во Всероссийской олимпиаде школьников </vt:lpstr>
      <vt:lpstr>Сравнительный анализ участия лицеистов во Всероссийской олимпиаде школьников по предметам естественно-математического цикла за три года </vt:lpstr>
      <vt:lpstr> Участники муниципального этапа многопредметной олимпиады школьников 4 классов (2020-2021 учебный год)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системы методической работы в МБОУ «Лицей №89»</dc:title>
  <dc:creator>1</dc:creator>
  <cp:lastModifiedBy>Учетная запись Майкрософт</cp:lastModifiedBy>
  <cp:revision>112</cp:revision>
  <dcterms:created xsi:type="dcterms:W3CDTF">2021-11-10T14:39:42Z</dcterms:created>
  <dcterms:modified xsi:type="dcterms:W3CDTF">2023-08-21T06:01:29Z</dcterms:modified>
</cp:coreProperties>
</file>